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4" r:id="rId5"/>
    <p:sldMasterId id="2147483679" r:id="rId6"/>
  </p:sldMasterIdLst>
  <p:notesMasterIdLst>
    <p:notesMasterId r:id="rId51"/>
  </p:notesMasterIdLst>
  <p:sldIdLst>
    <p:sldId id="256" r:id="rId7"/>
    <p:sldId id="569" r:id="rId8"/>
    <p:sldId id="605" r:id="rId9"/>
    <p:sldId id="627" r:id="rId10"/>
    <p:sldId id="626" r:id="rId11"/>
    <p:sldId id="277" r:id="rId12"/>
    <p:sldId id="624" r:id="rId13"/>
    <p:sldId id="609" r:id="rId14"/>
    <p:sldId id="301" r:id="rId15"/>
    <p:sldId id="607" r:id="rId16"/>
    <p:sldId id="622" r:id="rId17"/>
    <p:sldId id="279" r:id="rId18"/>
    <p:sldId id="628" r:id="rId19"/>
    <p:sldId id="280" r:id="rId20"/>
    <p:sldId id="581" r:id="rId21"/>
    <p:sldId id="281" r:id="rId22"/>
    <p:sldId id="625" r:id="rId23"/>
    <p:sldId id="577" r:id="rId24"/>
    <p:sldId id="629" r:id="rId25"/>
    <p:sldId id="601" r:id="rId26"/>
    <p:sldId id="606" r:id="rId27"/>
    <p:sldId id="602" r:id="rId28"/>
    <p:sldId id="614" r:id="rId29"/>
    <p:sldId id="598" r:id="rId30"/>
    <p:sldId id="295" r:id="rId31"/>
    <p:sldId id="630" r:id="rId32"/>
    <p:sldId id="572" r:id="rId33"/>
    <p:sldId id="283" r:id="rId34"/>
    <p:sldId id="284" r:id="rId35"/>
    <p:sldId id="615" r:id="rId36"/>
    <p:sldId id="631" r:id="rId37"/>
    <p:sldId id="291" r:id="rId38"/>
    <p:sldId id="617" r:id="rId39"/>
    <p:sldId id="288" r:id="rId40"/>
    <p:sldId id="289" r:id="rId41"/>
    <p:sldId id="623" r:id="rId42"/>
    <p:sldId id="293" r:id="rId43"/>
    <p:sldId id="579" r:id="rId44"/>
    <p:sldId id="296" r:id="rId45"/>
    <p:sldId id="594" r:id="rId46"/>
    <p:sldId id="261" r:id="rId47"/>
    <p:sldId id="619" r:id="rId48"/>
    <p:sldId id="620" r:id="rId49"/>
    <p:sldId id="621" r:id="rId50"/>
  </p:sldIdLst>
  <p:sldSz cx="12192000" cy="6858000"/>
  <p:notesSz cx="6858000" cy="9144000"/>
  <p:embeddedFontLst>
    <p:embeddedFont>
      <p:font typeface="Baskerville Old Face" panose="02020602080505020303" pitchFamily="18" charset="0"/>
      <p:regular r:id="rId52"/>
    </p:embeddedFont>
    <p:embeddedFont>
      <p:font typeface="Ebrima" panose="02000000000000000000" pitchFamily="2" charset="0"/>
      <p:regular r:id="rId53"/>
      <p:bold r:id="rId54"/>
    </p:embeddedFont>
    <p:embeddedFont>
      <p:font typeface="Open Sans Extrabold" pitchFamily="2" charset="0"/>
      <p:bold r:id="rId55"/>
      <p:boldItalic r:id="rId56"/>
    </p:embeddedFont>
    <p:embeddedFont>
      <p:font typeface="Tondo" panose="020F0503020202020204" pitchFamily="34" charset="0"/>
      <p:regular r:id="rId57"/>
      <p:bold r:id="rId58"/>
    </p:embeddedFont>
    <p:embeddedFont>
      <p:font typeface="Tondo Signage" panose="020F0503020202020204" pitchFamily="34"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619FC8-74AC-96B3-C1A7-795827C4724F}" name="Flora Bandele" initials="FB" userId="S::flora@safeguarding.network::f4511dbb-63e1-41ee-8e72-ac53fd8db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377"/>
    <a:srgbClr val="48225C"/>
    <a:srgbClr val="D9D9D9"/>
    <a:srgbClr val="E5E5E5"/>
    <a:srgbClr val="4A205D"/>
    <a:srgbClr val="D9BBE7"/>
    <a:srgbClr val="3FBC96"/>
    <a:srgbClr val="4DB591"/>
    <a:srgbClr val="69CDE8"/>
    <a:srgbClr val="EF8E3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034" autoAdjust="0"/>
  </p:normalViewPr>
  <p:slideViewPr>
    <p:cSldViewPr snapToGrid="0">
      <p:cViewPr varScale="1">
        <p:scale>
          <a:sx n="62" d="100"/>
          <a:sy n="62" d="100"/>
        </p:scale>
        <p:origin x="235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5.fntdata"/><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8.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6.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1.fntdata"/><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Martin" userId="58fb8dd15de35c2a" providerId="LiveId" clId="{F8AF1404-F17A-40F5-9DA0-D5F8A997B001}"/>
    <pc:docChg chg="modSld">
      <pc:chgData name="Andrew Martin" userId="58fb8dd15de35c2a" providerId="LiveId" clId="{F8AF1404-F17A-40F5-9DA0-D5F8A997B001}" dt="2024-07-14T21:21:56.152" v="2" actId="14826"/>
      <pc:docMkLst>
        <pc:docMk/>
      </pc:docMkLst>
      <pc:sldChg chg="modSp mod">
        <pc:chgData name="Andrew Martin" userId="58fb8dd15de35c2a" providerId="LiveId" clId="{F8AF1404-F17A-40F5-9DA0-D5F8A997B001}" dt="2024-07-14T21:21:56.152" v="2" actId="14826"/>
        <pc:sldMkLst>
          <pc:docMk/>
          <pc:sldMk cId="2861316369" sldId="615"/>
        </pc:sldMkLst>
        <pc:spChg chg="mod">
          <ac:chgData name="Andrew Martin" userId="58fb8dd15de35c2a" providerId="LiveId" clId="{F8AF1404-F17A-40F5-9DA0-D5F8A997B001}" dt="2024-07-14T21:19:02.787" v="1" actId="113"/>
          <ac:spMkLst>
            <pc:docMk/>
            <pc:sldMk cId="2861316369" sldId="615"/>
            <ac:spMk id="2" creationId="{E2261B2F-0D08-96DF-87A9-67634AAC1983}"/>
          </ac:spMkLst>
        </pc:spChg>
        <pc:picChg chg="mod">
          <ac:chgData name="Andrew Martin" userId="58fb8dd15de35c2a" providerId="LiveId" clId="{F8AF1404-F17A-40F5-9DA0-D5F8A997B001}" dt="2024-07-14T21:21:56.152" v="2" actId="14826"/>
          <ac:picMkLst>
            <pc:docMk/>
            <pc:sldMk cId="2861316369" sldId="615"/>
            <ac:picMk id="9" creationId="{0687AFE5-BDEB-D591-E253-67C5F3E8848E}"/>
          </ac:picMkLst>
        </pc:pic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76F37-43E4-4004-9E5C-5DA66E0AAF15}" type="doc">
      <dgm:prSet loTypeId="urn:microsoft.com/office/officeart/2016/7/layout/HorizontalActionList" loCatId="List" qsTypeId="urn:microsoft.com/office/officeart/2005/8/quickstyle/simple2" qsCatId="simple" csTypeId="urn:microsoft.com/office/officeart/2005/8/colors/accent1_2" csCatId="accent1" phldr="1"/>
      <dgm:spPr/>
      <dgm:t>
        <a:bodyPr/>
        <a:lstStyle/>
        <a:p>
          <a:endParaRPr lang="en-US"/>
        </a:p>
      </dgm:t>
    </dgm:pt>
    <dgm:pt modelId="{F32232BE-AD16-4B73-8758-B5D00C15D566}">
      <dgm:prSet/>
      <dgm:spPr>
        <a:solidFill>
          <a:srgbClr val="4A205D"/>
        </a:solidFill>
      </dgm:spPr>
      <dgm:t>
        <a:bodyPr/>
        <a:lstStyle/>
        <a:p>
          <a:r>
            <a:rPr lang="en-US" b="1" dirty="0">
              <a:solidFill>
                <a:srgbClr val="EB3377"/>
              </a:solidFill>
              <a:latin typeface="Tondo" panose="020F0503020202020204"/>
            </a:rPr>
            <a:t>1</a:t>
          </a:r>
        </a:p>
      </dgm:t>
    </dgm:pt>
    <dgm:pt modelId="{048C8A52-4D06-4FB9-8A47-BDC1B9A02ACC}" type="parTrans" cxnId="{492907AE-C7DE-42AA-8D7B-959A3DBE65F8}">
      <dgm:prSet/>
      <dgm:spPr/>
      <dgm:t>
        <a:bodyPr/>
        <a:lstStyle/>
        <a:p>
          <a:endParaRPr lang="en-US"/>
        </a:p>
      </dgm:t>
    </dgm:pt>
    <dgm:pt modelId="{D04E566A-C228-438B-8B44-E9A117D73006}" type="sibTrans" cxnId="{492907AE-C7DE-42AA-8D7B-959A3DBE65F8}">
      <dgm:prSet/>
      <dgm:spPr/>
      <dgm:t>
        <a:bodyPr/>
        <a:lstStyle/>
        <a:p>
          <a:endParaRPr lang="en-US"/>
        </a:p>
      </dgm:t>
    </dgm:pt>
    <dgm:pt modelId="{6D8286C8-5480-4040-A772-C820E79CE96B}">
      <dgm:prSet custT="1"/>
      <dgm:spPr/>
      <dgm:t>
        <a:bodyPr/>
        <a:lstStyle/>
        <a:p>
          <a:r>
            <a:rPr lang="en-US" sz="1800">
              <a:solidFill>
                <a:srgbClr val="4A205D"/>
              </a:solidFill>
              <a:latin typeface="Tondo" panose="020F0503020202020204"/>
            </a:rPr>
            <a:t>Understand what safeguarding is and your </a:t>
          </a:r>
          <a:r>
            <a:rPr lang="en-US" sz="1800" b="1">
              <a:solidFill>
                <a:srgbClr val="EB3377"/>
              </a:solidFill>
              <a:latin typeface="Tondo" panose="020F0503020202020204"/>
            </a:rPr>
            <a:t>responsibility</a:t>
          </a:r>
          <a:r>
            <a:rPr lang="en-US" sz="1800">
              <a:solidFill>
                <a:srgbClr val="4A205D"/>
              </a:solidFill>
              <a:latin typeface="Tondo" panose="020F0503020202020204"/>
            </a:rPr>
            <a:t> to fulfil your safeguarding responsibility</a:t>
          </a:r>
        </a:p>
      </dgm:t>
    </dgm:pt>
    <dgm:pt modelId="{3D9CADA1-C991-426E-96D2-B257503C0D23}" type="parTrans" cxnId="{8D847903-042A-4A56-A96B-FFEC58DC6EE0}">
      <dgm:prSet/>
      <dgm:spPr/>
      <dgm:t>
        <a:bodyPr/>
        <a:lstStyle/>
        <a:p>
          <a:endParaRPr lang="en-US"/>
        </a:p>
      </dgm:t>
    </dgm:pt>
    <dgm:pt modelId="{259017E9-6E9D-4CA6-A6E7-3583B73723AA}" type="sibTrans" cxnId="{8D847903-042A-4A56-A96B-FFEC58DC6EE0}">
      <dgm:prSet/>
      <dgm:spPr/>
      <dgm:t>
        <a:bodyPr/>
        <a:lstStyle/>
        <a:p>
          <a:endParaRPr lang="en-US"/>
        </a:p>
      </dgm:t>
    </dgm:pt>
    <dgm:pt modelId="{7BA1FCE5-8AFD-41C5-8638-A580E0DC04D9}">
      <dgm:prSet/>
      <dgm:spPr>
        <a:solidFill>
          <a:srgbClr val="4A205D"/>
        </a:solidFill>
      </dgm:spPr>
      <dgm:t>
        <a:bodyPr/>
        <a:lstStyle/>
        <a:p>
          <a:r>
            <a:rPr lang="en-US" b="1">
              <a:solidFill>
                <a:srgbClr val="EB3377"/>
              </a:solidFill>
              <a:latin typeface="Tondo" panose="020F0503020202020204"/>
            </a:rPr>
            <a:t>2</a:t>
          </a:r>
        </a:p>
      </dgm:t>
    </dgm:pt>
    <dgm:pt modelId="{0616B877-2782-4F94-A58A-E6BBD49634CD}" type="parTrans" cxnId="{C4F0E879-8D06-460A-95B7-1526198CE139}">
      <dgm:prSet/>
      <dgm:spPr/>
      <dgm:t>
        <a:bodyPr/>
        <a:lstStyle/>
        <a:p>
          <a:endParaRPr lang="en-US"/>
        </a:p>
      </dgm:t>
    </dgm:pt>
    <dgm:pt modelId="{08186553-441C-432C-A399-E0A1EC7C0A02}" type="sibTrans" cxnId="{C4F0E879-8D06-460A-95B7-1526198CE139}">
      <dgm:prSet/>
      <dgm:spPr/>
      <dgm:t>
        <a:bodyPr/>
        <a:lstStyle/>
        <a:p>
          <a:endParaRPr lang="en-US"/>
        </a:p>
      </dgm:t>
    </dgm:pt>
    <dgm:pt modelId="{F0F1497F-1395-44D8-90DD-FB707DB5C6FA}">
      <dgm:prSet custT="1"/>
      <dgm:spPr/>
      <dgm:t>
        <a:bodyPr/>
        <a:lstStyle/>
        <a:p>
          <a:r>
            <a:rPr lang="en-US" sz="1800">
              <a:solidFill>
                <a:srgbClr val="4A205D"/>
              </a:solidFill>
              <a:latin typeface="Tondo" panose="020F0503020202020204"/>
            </a:rPr>
            <a:t>Be familiar with the key messages in the </a:t>
          </a:r>
          <a:r>
            <a:rPr lang="en-US" sz="1800" b="1">
              <a:solidFill>
                <a:srgbClr val="EB3377"/>
              </a:solidFill>
              <a:latin typeface="Tondo" panose="020F0503020202020204"/>
            </a:rPr>
            <a:t>guidance and legislation</a:t>
          </a:r>
        </a:p>
      </dgm:t>
    </dgm:pt>
    <dgm:pt modelId="{E70AE034-A42A-4220-8AF4-3B2DC87BF8FA}" type="parTrans" cxnId="{D2A6E6CA-314D-4747-8E3A-6E47A55EDC39}">
      <dgm:prSet/>
      <dgm:spPr/>
      <dgm:t>
        <a:bodyPr/>
        <a:lstStyle/>
        <a:p>
          <a:endParaRPr lang="en-US"/>
        </a:p>
      </dgm:t>
    </dgm:pt>
    <dgm:pt modelId="{677F2A1A-60A1-49A1-87D1-748167AF6749}" type="sibTrans" cxnId="{D2A6E6CA-314D-4747-8E3A-6E47A55EDC39}">
      <dgm:prSet/>
      <dgm:spPr/>
      <dgm:t>
        <a:bodyPr/>
        <a:lstStyle/>
        <a:p>
          <a:endParaRPr lang="en-US"/>
        </a:p>
      </dgm:t>
    </dgm:pt>
    <dgm:pt modelId="{03412D44-2CEC-419D-BA45-6255B3950AC7}">
      <dgm:prSet custT="1"/>
      <dgm:spPr/>
      <dgm:t>
        <a:bodyPr/>
        <a:lstStyle/>
        <a:p>
          <a:r>
            <a:rPr lang="en-US" sz="1800">
              <a:solidFill>
                <a:srgbClr val="4A205D"/>
              </a:solidFill>
              <a:latin typeface="Tondo" panose="020F0503020202020204"/>
            </a:rPr>
            <a:t>Know types of abuse, how to </a:t>
          </a:r>
          <a:r>
            <a:rPr lang="en-US" sz="1800" b="1">
              <a:solidFill>
                <a:srgbClr val="EB3377"/>
              </a:solidFill>
              <a:latin typeface="Tondo" panose="020F0503020202020204"/>
            </a:rPr>
            <a:t>spot the signs and indicators </a:t>
          </a:r>
          <a:r>
            <a:rPr lang="en-US" sz="1800">
              <a:solidFill>
                <a:srgbClr val="4A205D"/>
              </a:solidFill>
              <a:latin typeface="Tondo" panose="020F0503020202020204"/>
            </a:rPr>
            <a:t>, and how to respond</a:t>
          </a:r>
        </a:p>
      </dgm:t>
    </dgm:pt>
    <dgm:pt modelId="{8C3DB054-D67D-440F-A7D0-BBFAE7A33691}" type="parTrans" cxnId="{51B6BA38-207F-41EF-9A2B-7D058378ED50}">
      <dgm:prSet/>
      <dgm:spPr/>
      <dgm:t>
        <a:bodyPr/>
        <a:lstStyle/>
        <a:p>
          <a:endParaRPr lang="en-US"/>
        </a:p>
      </dgm:t>
    </dgm:pt>
    <dgm:pt modelId="{ABB4CDC2-7678-488F-BC35-CB6034F14598}" type="sibTrans" cxnId="{51B6BA38-207F-41EF-9A2B-7D058378ED50}">
      <dgm:prSet/>
      <dgm:spPr/>
      <dgm:t>
        <a:bodyPr/>
        <a:lstStyle/>
        <a:p>
          <a:endParaRPr lang="en-US"/>
        </a:p>
      </dgm:t>
    </dgm:pt>
    <dgm:pt modelId="{8DF09042-551C-4311-8B44-BF04B1AA6EB5}">
      <dgm:prSet custT="1"/>
      <dgm:spPr/>
      <dgm:t>
        <a:bodyPr/>
        <a:lstStyle/>
        <a:p>
          <a:r>
            <a:rPr lang="en-US" sz="1800">
              <a:solidFill>
                <a:srgbClr val="4A205D"/>
              </a:solidFill>
              <a:latin typeface="Tondo" panose="020F0503020202020204"/>
            </a:rPr>
            <a:t>Understand how to </a:t>
          </a:r>
          <a:r>
            <a:rPr lang="en-US" sz="1800" b="1">
              <a:solidFill>
                <a:srgbClr val="EB3377"/>
              </a:solidFill>
              <a:latin typeface="Tondo" panose="020F0503020202020204"/>
            </a:rPr>
            <a:t>report concerns </a:t>
          </a:r>
          <a:r>
            <a:rPr lang="en-US" sz="1800">
              <a:solidFill>
                <a:srgbClr val="4A205D"/>
              </a:solidFill>
              <a:latin typeface="Tondo" panose="020F0503020202020204"/>
            </a:rPr>
            <a:t>about professional adults</a:t>
          </a:r>
        </a:p>
      </dgm:t>
    </dgm:pt>
    <dgm:pt modelId="{7F7370DF-D72C-44B3-888E-6779ADDE1CA0}" type="parTrans" cxnId="{E838C431-63C0-47EC-ACC9-57BB99B0E23D}">
      <dgm:prSet/>
      <dgm:spPr/>
      <dgm:t>
        <a:bodyPr/>
        <a:lstStyle/>
        <a:p>
          <a:endParaRPr lang="en-US"/>
        </a:p>
      </dgm:t>
    </dgm:pt>
    <dgm:pt modelId="{4423068C-32B7-4E71-98BD-E0FAFA9F6CCD}" type="sibTrans" cxnId="{E838C431-63C0-47EC-ACC9-57BB99B0E23D}">
      <dgm:prSet/>
      <dgm:spPr/>
      <dgm:t>
        <a:bodyPr/>
        <a:lstStyle/>
        <a:p>
          <a:endParaRPr lang="en-US"/>
        </a:p>
      </dgm:t>
    </dgm:pt>
    <dgm:pt modelId="{60CE33E6-54CB-4BD2-B20F-4CB27FBC9DFB}">
      <dgm:prSet/>
      <dgm:spPr>
        <a:solidFill>
          <a:srgbClr val="4A205D"/>
        </a:solidFill>
      </dgm:spPr>
      <dgm:t>
        <a:bodyPr/>
        <a:lstStyle/>
        <a:p>
          <a:r>
            <a:rPr lang="en-US" b="1">
              <a:solidFill>
                <a:srgbClr val="EB3377"/>
              </a:solidFill>
              <a:latin typeface="Know"/>
            </a:rPr>
            <a:t>5</a:t>
          </a:r>
        </a:p>
      </dgm:t>
    </dgm:pt>
    <dgm:pt modelId="{3F88AC28-5DD0-4F22-8425-F375E7614782}" type="parTrans" cxnId="{A59CA02B-6122-46C0-916C-7B9752905B1B}">
      <dgm:prSet/>
      <dgm:spPr/>
      <dgm:t>
        <a:bodyPr/>
        <a:lstStyle/>
        <a:p>
          <a:endParaRPr lang="en-US"/>
        </a:p>
      </dgm:t>
    </dgm:pt>
    <dgm:pt modelId="{4E89463B-C6C8-4F4A-BD9B-16E5F7530DF9}" type="sibTrans" cxnId="{A59CA02B-6122-46C0-916C-7B9752905B1B}">
      <dgm:prSet/>
      <dgm:spPr/>
      <dgm:t>
        <a:bodyPr/>
        <a:lstStyle/>
        <a:p>
          <a:endParaRPr lang="en-US"/>
        </a:p>
      </dgm:t>
    </dgm:pt>
    <dgm:pt modelId="{819D3B23-C90A-4FFA-92D7-A2B0E277AAF6}">
      <dgm:prSet custT="1"/>
      <dgm:spPr/>
      <dgm:t>
        <a:bodyPr/>
        <a:lstStyle/>
        <a:p>
          <a:r>
            <a:rPr lang="en-US" sz="1800">
              <a:solidFill>
                <a:srgbClr val="4A205D"/>
              </a:solidFill>
              <a:latin typeface="Tondo" panose="020F0503020202020204"/>
            </a:rPr>
            <a:t>Know how to </a:t>
          </a:r>
          <a:r>
            <a:rPr lang="en-US" sz="1800" b="1">
              <a:solidFill>
                <a:srgbClr val="EB3377"/>
              </a:solidFill>
              <a:latin typeface="Tondo" panose="020F0503020202020204"/>
            </a:rPr>
            <a:t>receive a disclosure and record </a:t>
          </a:r>
          <a:r>
            <a:rPr lang="en-US" sz="1800">
              <a:solidFill>
                <a:srgbClr val="4A205D"/>
              </a:solidFill>
              <a:latin typeface="Tondo" panose="020F0503020202020204"/>
            </a:rPr>
            <a:t>safeguarding concerns effectively </a:t>
          </a:r>
        </a:p>
      </dgm:t>
    </dgm:pt>
    <dgm:pt modelId="{37E740FF-AC3C-485F-9851-FEC08D9584A5}" type="parTrans" cxnId="{DED9143F-7217-441E-A22A-C03A625445DC}">
      <dgm:prSet/>
      <dgm:spPr/>
      <dgm:t>
        <a:bodyPr/>
        <a:lstStyle/>
        <a:p>
          <a:endParaRPr lang="en-US"/>
        </a:p>
      </dgm:t>
    </dgm:pt>
    <dgm:pt modelId="{D6A98313-86B7-4FA3-8DBB-231C9E4692BB}" type="sibTrans" cxnId="{DED9143F-7217-441E-A22A-C03A625445DC}">
      <dgm:prSet/>
      <dgm:spPr/>
      <dgm:t>
        <a:bodyPr/>
        <a:lstStyle/>
        <a:p>
          <a:endParaRPr lang="en-US"/>
        </a:p>
      </dgm:t>
    </dgm:pt>
    <dgm:pt modelId="{A4C2ABB6-78DF-4874-A96A-D461E8FFE626}">
      <dgm:prSet/>
      <dgm:spPr>
        <a:solidFill>
          <a:srgbClr val="4A205D"/>
        </a:solidFill>
      </dgm:spPr>
      <dgm:t>
        <a:bodyPr/>
        <a:lstStyle/>
        <a:p>
          <a:r>
            <a:rPr lang="en-US" b="1">
              <a:solidFill>
                <a:srgbClr val="EB3377"/>
              </a:solidFill>
              <a:latin typeface="Tondo" panose="020F0503020202020204"/>
            </a:rPr>
            <a:t>4</a:t>
          </a:r>
        </a:p>
      </dgm:t>
    </dgm:pt>
    <dgm:pt modelId="{3323ECFC-2F0C-4AAF-A5C0-FBD399D291D1}" type="sibTrans" cxnId="{E97EB4A5-1044-48D2-8EB2-C436228CB149}">
      <dgm:prSet/>
      <dgm:spPr/>
      <dgm:t>
        <a:bodyPr/>
        <a:lstStyle/>
        <a:p>
          <a:endParaRPr lang="en-US"/>
        </a:p>
      </dgm:t>
    </dgm:pt>
    <dgm:pt modelId="{87CC924D-1FF8-49FF-AE9A-609A46188262}" type="parTrans" cxnId="{E97EB4A5-1044-48D2-8EB2-C436228CB149}">
      <dgm:prSet/>
      <dgm:spPr/>
      <dgm:t>
        <a:bodyPr/>
        <a:lstStyle/>
        <a:p>
          <a:endParaRPr lang="en-US"/>
        </a:p>
      </dgm:t>
    </dgm:pt>
    <dgm:pt modelId="{5FC7901B-9D24-495D-B646-3B55F7333180}">
      <dgm:prSet/>
      <dgm:spPr>
        <a:solidFill>
          <a:srgbClr val="4A205D"/>
        </a:solidFill>
      </dgm:spPr>
      <dgm:t>
        <a:bodyPr/>
        <a:lstStyle/>
        <a:p>
          <a:r>
            <a:rPr lang="en-US" b="1">
              <a:solidFill>
                <a:srgbClr val="EB3377"/>
              </a:solidFill>
              <a:latin typeface="Tondo" panose="020F0503020202020204"/>
            </a:rPr>
            <a:t>3</a:t>
          </a:r>
        </a:p>
      </dgm:t>
    </dgm:pt>
    <dgm:pt modelId="{2BA45AC4-D081-4D5F-B4F9-856F078E2DAB}" type="sibTrans" cxnId="{412AC84D-A78D-4C25-BE18-94F7FFD14C1F}">
      <dgm:prSet/>
      <dgm:spPr/>
      <dgm:t>
        <a:bodyPr/>
        <a:lstStyle/>
        <a:p>
          <a:endParaRPr lang="en-US"/>
        </a:p>
      </dgm:t>
    </dgm:pt>
    <dgm:pt modelId="{6253870A-D691-464F-AB85-09EA16318372}" type="parTrans" cxnId="{412AC84D-A78D-4C25-BE18-94F7FFD14C1F}">
      <dgm:prSet/>
      <dgm:spPr/>
      <dgm:t>
        <a:bodyPr/>
        <a:lstStyle/>
        <a:p>
          <a:endParaRPr lang="en-US"/>
        </a:p>
      </dgm:t>
    </dgm:pt>
    <dgm:pt modelId="{C7583C70-7F81-45E7-8F63-63B5C262D313}" type="pres">
      <dgm:prSet presAssocID="{91C76F37-43E4-4004-9E5C-5DA66E0AAF15}" presName="Name0" presStyleCnt="0">
        <dgm:presLayoutVars>
          <dgm:dir/>
          <dgm:animLvl val="lvl"/>
          <dgm:resizeHandles val="exact"/>
        </dgm:presLayoutVars>
      </dgm:prSet>
      <dgm:spPr/>
    </dgm:pt>
    <dgm:pt modelId="{E97884A7-EBD3-4415-81B5-8CE9960F8F26}" type="pres">
      <dgm:prSet presAssocID="{F32232BE-AD16-4B73-8758-B5D00C15D566}" presName="composite" presStyleCnt="0"/>
      <dgm:spPr/>
    </dgm:pt>
    <dgm:pt modelId="{090295FE-C9C1-40ED-8A2F-C7BB03279C12}" type="pres">
      <dgm:prSet presAssocID="{F32232BE-AD16-4B73-8758-B5D00C15D566}" presName="parTx" presStyleLbl="alignNode1" presStyleIdx="0" presStyleCnt="5">
        <dgm:presLayoutVars>
          <dgm:chMax val="0"/>
          <dgm:chPref val="0"/>
        </dgm:presLayoutVars>
      </dgm:prSet>
      <dgm:spPr/>
    </dgm:pt>
    <dgm:pt modelId="{2C1DE115-162F-4CD5-9376-9FC614A45A4E}" type="pres">
      <dgm:prSet presAssocID="{F32232BE-AD16-4B73-8758-B5D00C15D566}" presName="desTx" presStyleLbl="alignAccFollowNode1" presStyleIdx="0" presStyleCnt="5">
        <dgm:presLayoutVars/>
      </dgm:prSet>
      <dgm:spPr/>
    </dgm:pt>
    <dgm:pt modelId="{B04AE085-965F-4544-9D12-DDE7DA86A038}" type="pres">
      <dgm:prSet presAssocID="{D04E566A-C228-438B-8B44-E9A117D73006}" presName="space" presStyleCnt="0"/>
      <dgm:spPr/>
    </dgm:pt>
    <dgm:pt modelId="{DE73F530-87BA-402A-9007-7894E6776473}" type="pres">
      <dgm:prSet presAssocID="{7BA1FCE5-8AFD-41C5-8638-A580E0DC04D9}" presName="composite" presStyleCnt="0"/>
      <dgm:spPr/>
    </dgm:pt>
    <dgm:pt modelId="{3DE77648-3488-452A-A51D-2B73615062FF}" type="pres">
      <dgm:prSet presAssocID="{7BA1FCE5-8AFD-41C5-8638-A580E0DC04D9}" presName="parTx" presStyleLbl="alignNode1" presStyleIdx="1" presStyleCnt="5">
        <dgm:presLayoutVars>
          <dgm:chMax val="0"/>
          <dgm:chPref val="0"/>
        </dgm:presLayoutVars>
      </dgm:prSet>
      <dgm:spPr/>
    </dgm:pt>
    <dgm:pt modelId="{F19938C9-31C6-40A9-AD6F-B1C852A281D0}" type="pres">
      <dgm:prSet presAssocID="{7BA1FCE5-8AFD-41C5-8638-A580E0DC04D9}" presName="desTx" presStyleLbl="alignAccFollowNode1" presStyleIdx="1" presStyleCnt="5">
        <dgm:presLayoutVars/>
      </dgm:prSet>
      <dgm:spPr/>
    </dgm:pt>
    <dgm:pt modelId="{E7E2D44B-5525-4AD6-A6DF-23EB3F3F4BC5}" type="pres">
      <dgm:prSet presAssocID="{08186553-441C-432C-A399-E0A1EC7C0A02}" presName="space" presStyleCnt="0"/>
      <dgm:spPr/>
    </dgm:pt>
    <dgm:pt modelId="{37D911E1-EF2B-4F04-964F-A851BBEF51E6}" type="pres">
      <dgm:prSet presAssocID="{5FC7901B-9D24-495D-B646-3B55F7333180}" presName="composite" presStyleCnt="0"/>
      <dgm:spPr/>
    </dgm:pt>
    <dgm:pt modelId="{BB88EE7B-6662-46E4-BCB4-76478531DB58}" type="pres">
      <dgm:prSet presAssocID="{5FC7901B-9D24-495D-B646-3B55F7333180}" presName="parTx" presStyleLbl="alignNode1" presStyleIdx="2" presStyleCnt="5">
        <dgm:presLayoutVars>
          <dgm:chMax val="0"/>
          <dgm:chPref val="0"/>
        </dgm:presLayoutVars>
      </dgm:prSet>
      <dgm:spPr/>
    </dgm:pt>
    <dgm:pt modelId="{E99FB1BA-EA82-42ED-BBE7-D8B13A73401C}" type="pres">
      <dgm:prSet presAssocID="{5FC7901B-9D24-495D-B646-3B55F7333180}" presName="desTx" presStyleLbl="alignAccFollowNode1" presStyleIdx="2" presStyleCnt="5">
        <dgm:presLayoutVars/>
      </dgm:prSet>
      <dgm:spPr/>
    </dgm:pt>
    <dgm:pt modelId="{2AD35182-7C8E-499A-A60A-8B1F18ADF4B4}" type="pres">
      <dgm:prSet presAssocID="{2BA45AC4-D081-4D5F-B4F9-856F078E2DAB}" presName="space" presStyleCnt="0"/>
      <dgm:spPr/>
    </dgm:pt>
    <dgm:pt modelId="{A38D0546-12B8-443C-9852-81F1E8B02DB0}" type="pres">
      <dgm:prSet presAssocID="{A4C2ABB6-78DF-4874-A96A-D461E8FFE626}" presName="composite" presStyleCnt="0"/>
      <dgm:spPr/>
    </dgm:pt>
    <dgm:pt modelId="{51038C57-E1EE-4761-865D-448A993D33D6}" type="pres">
      <dgm:prSet presAssocID="{A4C2ABB6-78DF-4874-A96A-D461E8FFE626}" presName="parTx" presStyleLbl="alignNode1" presStyleIdx="3" presStyleCnt="5">
        <dgm:presLayoutVars>
          <dgm:chMax val="0"/>
          <dgm:chPref val="0"/>
        </dgm:presLayoutVars>
      </dgm:prSet>
      <dgm:spPr/>
    </dgm:pt>
    <dgm:pt modelId="{C8CB0E1C-3758-4EBB-B594-ABDBE8F5FFDB}" type="pres">
      <dgm:prSet presAssocID="{A4C2ABB6-78DF-4874-A96A-D461E8FFE626}" presName="desTx" presStyleLbl="alignAccFollowNode1" presStyleIdx="3" presStyleCnt="5">
        <dgm:presLayoutVars/>
      </dgm:prSet>
      <dgm:spPr/>
    </dgm:pt>
    <dgm:pt modelId="{44651D12-2639-4FF3-9BEE-69FA5FAFA99F}" type="pres">
      <dgm:prSet presAssocID="{3323ECFC-2F0C-4AAF-A5C0-FBD399D291D1}" presName="space" presStyleCnt="0"/>
      <dgm:spPr/>
    </dgm:pt>
    <dgm:pt modelId="{067A6B59-5277-45A9-A2AB-588C3854A9ED}" type="pres">
      <dgm:prSet presAssocID="{60CE33E6-54CB-4BD2-B20F-4CB27FBC9DFB}" presName="composite" presStyleCnt="0"/>
      <dgm:spPr/>
    </dgm:pt>
    <dgm:pt modelId="{6A8A29A8-5BB3-41F9-BBBD-EFA3B08F9824}" type="pres">
      <dgm:prSet presAssocID="{60CE33E6-54CB-4BD2-B20F-4CB27FBC9DFB}" presName="parTx" presStyleLbl="alignNode1" presStyleIdx="4" presStyleCnt="5">
        <dgm:presLayoutVars>
          <dgm:chMax val="0"/>
          <dgm:chPref val="0"/>
        </dgm:presLayoutVars>
      </dgm:prSet>
      <dgm:spPr/>
    </dgm:pt>
    <dgm:pt modelId="{931DEDA1-0DA8-4198-899E-210403AA155C}" type="pres">
      <dgm:prSet presAssocID="{60CE33E6-54CB-4BD2-B20F-4CB27FBC9DFB}" presName="desTx" presStyleLbl="alignAccFollowNode1" presStyleIdx="4" presStyleCnt="5">
        <dgm:presLayoutVars/>
      </dgm:prSet>
      <dgm:spPr/>
    </dgm:pt>
  </dgm:ptLst>
  <dgm:cxnLst>
    <dgm:cxn modelId="{8D847903-042A-4A56-A96B-FFEC58DC6EE0}" srcId="{F32232BE-AD16-4B73-8758-B5D00C15D566}" destId="{6D8286C8-5480-4040-A772-C820E79CE96B}" srcOrd="0" destOrd="0" parTransId="{3D9CADA1-C991-426E-96D2-B257503C0D23}" sibTransId="{259017E9-6E9D-4CA6-A6E7-3583B73723AA}"/>
    <dgm:cxn modelId="{A59CA02B-6122-46C0-916C-7B9752905B1B}" srcId="{91C76F37-43E4-4004-9E5C-5DA66E0AAF15}" destId="{60CE33E6-54CB-4BD2-B20F-4CB27FBC9DFB}" srcOrd="4" destOrd="0" parTransId="{3F88AC28-5DD0-4F22-8425-F375E7614782}" sibTransId="{4E89463B-C6C8-4F4A-BD9B-16E5F7530DF9}"/>
    <dgm:cxn modelId="{E838C431-63C0-47EC-ACC9-57BB99B0E23D}" srcId="{A4C2ABB6-78DF-4874-A96A-D461E8FFE626}" destId="{8DF09042-551C-4311-8B44-BF04B1AA6EB5}" srcOrd="0" destOrd="0" parTransId="{7F7370DF-D72C-44B3-888E-6779ADDE1CA0}" sibTransId="{4423068C-32B7-4E71-98BD-E0FAFA9F6CCD}"/>
    <dgm:cxn modelId="{51B6BA38-207F-41EF-9A2B-7D058378ED50}" srcId="{5FC7901B-9D24-495D-B646-3B55F7333180}" destId="{03412D44-2CEC-419D-BA45-6255B3950AC7}" srcOrd="0" destOrd="0" parTransId="{8C3DB054-D67D-440F-A7D0-BBFAE7A33691}" sibTransId="{ABB4CDC2-7678-488F-BC35-CB6034F14598}"/>
    <dgm:cxn modelId="{75104B3A-EFE1-418D-9119-679A43F08F15}" type="presOf" srcId="{60CE33E6-54CB-4BD2-B20F-4CB27FBC9DFB}" destId="{6A8A29A8-5BB3-41F9-BBBD-EFA3B08F9824}" srcOrd="0" destOrd="0" presId="urn:microsoft.com/office/officeart/2016/7/layout/HorizontalActionList"/>
    <dgm:cxn modelId="{DED9143F-7217-441E-A22A-C03A625445DC}" srcId="{60CE33E6-54CB-4BD2-B20F-4CB27FBC9DFB}" destId="{819D3B23-C90A-4FFA-92D7-A2B0E277AAF6}" srcOrd="0" destOrd="0" parTransId="{37E740FF-AC3C-485F-9851-FEC08D9584A5}" sibTransId="{D6A98313-86B7-4FA3-8DBB-231C9E4692BB}"/>
    <dgm:cxn modelId="{E8898140-1D3B-4D57-A62D-86A915C80EEB}" type="presOf" srcId="{819D3B23-C90A-4FFA-92D7-A2B0E277AAF6}" destId="{931DEDA1-0DA8-4198-899E-210403AA155C}" srcOrd="0" destOrd="0" presId="urn:microsoft.com/office/officeart/2016/7/layout/HorizontalActionList"/>
    <dgm:cxn modelId="{2636A843-2C60-451C-AAF9-F580C199DA67}" type="presOf" srcId="{03412D44-2CEC-419D-BA45-6255B3950AC7}" destId="{E99FB1BA-EA82-42ED-BBE7-D8B13A73401C}" srcOrd="0" destOrd="0" presId="urn:microsoft.com/office/officeart/2016/7/layout/HorizontalActionList"/>
    <dgm:cxn modelId="{6A228E4D-ACF3-4FF1-8176-7044F24A2217}" type="presOf" srcId="{6D8286C8-5480-4040-A772-C820E79CE96B}" destId="{2C1DE115-162F-4CD5-9376-9FC614A45A4E}" srcOrd="0" destOrd="0" presId="urn:microsoft.com/office/officeart/2016/7/layout/HorizontalActionList"/>
    <dgm:cxn modelId="{412AC84D-A78D-4C25-BE18-94F7FFD14C1F}" srcId="{91C76F37-43E4-4004-9E5C-5DA66E0AAF15}" destId="{5FC7901B-9D24-495D-B646-3B55F7333180}" srcOrd="2" destOrd="0" parTransId="{6253870A-D691-464F-AB85-09EA16318372}" sibTransId="{2BA45AC4-D081-4D5F-B4F9-856F078E2DAB}"/>
    <dgm:cxn modelId="{1242DE4F-F91E-4659-A3BA-9D75B276FEED}" type="presOf" srcId="{F0F1497F-1395-44D8-90DD-FB707DB5C6FA}" destId="{F19938C9-31C6-40A9-AD6F-B1C852A281D0}" srcOrd="0" destOrd="0" presId="urn:microsoft.com/office/officeart/2016/7/layout/HorizontalActionList"/>
    <dgm:cxn modelId="{C4F0E879-8D06-460A-95B7-1526198CE139}" srcId="{91C76F37-43E4-4004-9E5C-5DA66E0AAF15}" destId="{7BA1FCE5-8AFD-41C5-8638-A580E0DC04D9}" srcOrd="1" destOrd="0" parTransId="{0616B877-2782-4F94-A58A-E6BBD49634CD}" sibTransId="{08186553-441C-432C-A399-E0A1EC7C0A02}"/>
    <dgm:cxn modelId="{7F4E7E93-CDE6-41B1-8EED-DB20ABB443E2}" type="presOf" srcId="{7BA1FCE5-8AFD-41C5-8638-A580E0DC04D9}" destId="{3DE77648-3488-452A-A51D-2B73615062FF}" srcOrd="0" destOrd="0" presId="urn:microsoft.com/office/officeart/2016/7/layout/HorizontalActionList"/>
    <dgm:cxn modelId="{8A4C6995-C822-47C8-B8B4-F7147772CCAF}" type="presOf" srcId="{5FC7901B-9D24-495D-B646-3B55F7333180}" destId="{BB88EE7B-6662-46E4-BCB4-76478531DB58}" srcOrd="0" destOrd="0" presId="urn:microsoft.com/office/officeart/2016/7/layout/HorizontalActionList"/>
    <dgm:cxn modelId="{E97EB4A5-1044-48D2-8EB2-C436228CB149}" srcId="{91C76F37-43E4-4004-9E5C-5DA66E0AAF15}" destId="{A4C2ABB6-78DF-4874-A96A-D461E8FFE626}" srcOrd="3" destOrd="0" parTransId="{87CC924D-1FF8-49FF-AE9A-609A46188262}" sibTransId="{3323ECFC-2F0C-4AAF-A5C0-FBD399D291D1}"/>
    <dgm:cxn modelId="{385906A6-88A8-4F20-BB25-DB26895F9A63}" type="presOf" srcId="{8DF09042-551C-4311-8B44-BF04B1AA6EB5}" destId="{C8CB0E1C-3758-4EBB-B594-ABDBE8F5FFDB}" srcOrd="0" destOrd="0" presId="urn:microsoft.com/office/officeart/2016/7/layout/HorizontalActionList"/>
    <dgm:cxn modelId="{492907AE-C7DE-42AA-8D7B-959A3DBE65F8}" srcId="{91C76F37-43E4-4004-9E5C-5DA66E0AAF15}" destId="{F32232BE-AD16-4B73-8758-B5D00C15D566}" srcOrd="0" destOrd="0" parTransId="{048C8A52-4D06-4FB9-8A47-BDC1B9A02ACC}" sibTransId="{D04E566A-C228-438B-8B44-E9A117D73006}"/>
    <dgm:cxn modelId="{4B923FB8-9F7E-4999-9B78-1013EFBA872F}" type="presOf" srcId="{F32232BE-AD16-4B73-8758-B5D00C15D566}" destId="{090295FE-C9C1-40ED-8A2F-C7BB03279C12}" srcOrd="0" destOrd="0" presId="urn:microsoft.com/office/officeart/2016/7/layout/HorizontalActionList"/>
    <dgm:cxn modelId="{E58826BB-F8B2-4EFB-A0DF-97D476E78786}" type="presOf" srcId="{91C76F37-43E4-4004-9E5C-5DA66E0AAF15}" destId="{C7583C70-7F81-45E7-8F63-63B5C262D313}" srcOrd="0" destOrd="0" presId="urn:microsoft.com/office/officeart/2016/7/layout/HorizontalActionList"/>
    <dgm:cxn modelId="{D2A6E6CA-314D-4747-8E3A-6E47A55EDC39}" srcId="{7BA1FCE5-8AFD-41C5-8638-A580E0DC04D9}" destId="{F0F1497F-1395-44D8-90DD-FB707DB5C6FA}" srcOrd="0" destOrd="0" parTransId="{E70AE034-A42A-4220-8AF4-3B2DC87BF8FA}" sibTransId="{677F2A1A-60A1-49A1-87D1-748167AF6749}"/>
    <dgm:cxn modelId="{5DF81EDA-9722-489F-8FF3-FA14319A5F8D}" type="presOf" srcId="{A4C2ABB6-78DF-4874-A96A-D461E8FFE626}" destId="{51038C57-E1EE-4761-865D-448A993D33D6}" srcOrd="0" destOrd="0" presId="urn:microsoft.com/office/officeart/2016/7/layout/HorizontalActionList"/>
    <dgm:cxn modelId="{A5C783B3-6FE9-47EE-96C2-B06B053B1F22}" type="presParOf" srcId="{C7583C70-7F81-45E7-8F63-63B5C262D313}" destId="{E97884A7-EBD3-4415-81B5-8CE9960F8F26}" srcOrd="0" destOrd="0" presId="urn:microsoft.com/office/officeart/2016/7/layout/HorizontalActionList"/>
    <dgm:cxn modelId="{BB772837-9E2B-43FB-A23D-9FFA8AD82681}" type="presParOf" srcId="{E97884A7-EBD3-4415-81B5-8CE9960F8F26}" destId="{090295FE-C9C1-40ED-8A2F-C7BB03279C12}" srcOrd="0" destOrd="0" presId="urn:microsoft.com/office/officeart/2016/7/layout/HorizontalActionList"/>
    <dgm:cxn modelId="{28A77B9B-AAD5-40CF-BABF-3054193F20E9}" type="presParOf" srcId="{E97884A7-EBD3-4415-81B5-8CE9960F8F26}" destId="{2C1DE115-162F-4CD5-9376-9FC614A45A4E}" srcOrd="1" destOrd="0" presId="urn:microsoft.com/office/officeart/2016/7/layout/HorizontalActionList"/>
    <dgm:cxn modelId="{9D253295-967B-47C3-82EF-4F8C085207EC}" type="presParOf" srcId="{C7583C70-7F81-45E7-8F63-63B5C262D313}" destId="{B04AE085-965F-4544-9D12-DDE7DA86A038}" srcOrd="1" destOrd="0" presId="urn:microsoft.com/office/officeart/2016/7/layout/HorizontalActionList"/>
    <dgm:cxn modelId="{EA9878C1-4094-4EA8-B4F7-D2DB6A4E9D5D}" type="presParOf" srcId="{C7583C70-7F81-45E7-8F63-63B5C262D313}" destId="{DE73F530-87BA-402A-9007-7894E6776473}" srcOrd="2" destOrd="0" presId="urn:microsoft.com/office/officeart/2016/7/layout/HorizontalActionList"/>
    <dgm:cxn modelId="{8C2818A1-F6A1-4F48-8191-4FCE499DEE93}" type="presParOf" srcId="{DE73F530-87BA-402A-9007-7894E6776473}" destId="{3DE77648-3488-452A-A51D-2B73615062FF}" srcOrd="0" destOrd="0" presId="urn:microsoft.com/office/officeart/2016/7/layout/HorizontalActionList"/>
    <dgm:cxn modelId="{B4EF4FFD-0E91-4028-AAA8-5E04E7896B6D}" type="presParOf" srcId="{DE73F530-87BA-402A-9007-7894E6776473}" destId="{F19938C9-31C6-40A9-AD6F-B1C852A281D0}" srcOrd="1" destOrd="0" presId="urn:microsoft.com/office/officeart/2016/7/layout/HorizontalActionList"/>
    <dgm:cxn modelId="{E06AB43E-A5B2-4E06-BA2B-218DB0177E60}" type="presParOf" srcId="{C7583C70-7F81-45E7-8F63-63B5C262D313}" destId="{E7E2D44B-5525-4AD6-A6DF-23EB3F3F4BC5}" srcOrd="3" destOrd="0" presId="urn:microsoft.com/office/officeart/2016/7/layout/HorizontalActionList"/>
    <dgm:cxn modelId="{D838B6BB-F653-43A0-AFDF-D6B802D58D6E}" type="presParOf" srcId="{C7583C70-7F81-45E7-8F63-63B5C262D313}" destId="{37D911E1-EF2B-4F04-964F-A851BBEF51E6}" srcOrd="4" destOrd="0" presId="urn:microsoft.com/office/officeart/2016/7/layout/HorizontalActionList"/>
    <dgm:cxn modelId="{3675C8B1-6592-41B5-9595-C9F3C2B18DC4}" type="presParOf" srcId="{37D911E1-EF2B-4F04-964F-A851BBEF51E6}" destId="{BB88EE7B-6662-46E4-BCB4-76478531DB58}" srcOrd="0" destOrd="0" presId="urn:microsoft.com/office/officeart/2016/7/layout/HorizontalActionList"/>
    <dgm:cxn modelId="{9E04CE26-BEA6-4336-ACFE-7CEC27509021}" type="presParOf" srcId="{37D911E1-EF2B-4F04-964F-A851BBEF51E6}" destId="{E99FB1BA-EA82-42ED-BBE7-D8B13A73401C}" srcOrd="1" destOrd="0" presId="urn:microsoft.com/office/officeart/2016/7/layout/HorizontalActionList"/>
    <dgm:cxn modelId="{318D5ACA-0182-4228-98BE-0B0D06CCB78B}" type="presParOf" srcId="{C7583C70-7F81-45E7-8F63-63B5C262D313}" destId="{2AD35182-7C8E-499A-A60A-8B1F18ADF4B4}" srcOrd="5" destOrd="0" presId="urn:microsoft.com/office/officeart/2016/7/layout/HorizontalActionList"/>
    <dgm:cxn modelId="{1F9340EE-D822-4F0C-80FB-A56432D83C5A}" type="presParOf" srcId="{C7583C70-7F81-45E7-8F63-63B5C262D313}" destId="{A38D0546-12B8-443C-9852-81F1E8B02DB0}" srcOrd="6" destOrd="0" presId="urn:microsoft.com/office/officeart/2016/7/layout/HorizontalActionList"/>
    <dgm:cxn modelId="{42C2E5DA-129E-4A06-9CC6-331562D26C96}" type="presParOf" srcId="{A38D0546-12B8-443C-9852-81F1E8B02DB0}" destId="{51038C57-E1EE-4761-865D-448A993D33D6}" srcOrd="0" destOrd="0" presId="urn:microsoft.com/office/officeart/2016/7/layout/HorizontalActionList"/>
    <dgm:cxn modelId="{98B1377E-266C-4616-B665-ACDC6C1B0693}" type="presParOf" srcId="{A38D0546-12B8-443C-9852-81F1E8B02DB0}" destId="{C8CB0E1C-3758-4EBB-B594-ABDBE8F5FFDB}" srcOrd="1" destOrd="0" presId="urn:microsoft.com/office/officeart/2016/7/layout/HorizontalActionList"/>
    <dgm:cxn modelId="{F0A84A9B-692D-45C2-A2EF-602DA1E87BB1}" type="presParOf" srcId="{C7583C70-7F81-45E7-8F63-63B5C262D313}" destId="{44651D12-2639-4FF3-9BEE-69FA5FAFA99F}" srcOrd="7" destOrd="0" presId="urn:microsoft.com/office/officeart/2016/7/layout/HorizontalActionList"/>
    <dgm:cxn modelId="{59C599F4-A105-452D-AF5F-F512161D22DC}" type="presParOf" srcId="{C7583C70-7F81-45E7-8F63-63B5C262D313}" destId="{067A6B59-5277-45A9-A2AB-588C3854A9ED}" srcOrd="8" destOrd="0" presId="urn:microsoft.com/office/officeart/2016/7/layout/HorizontalActionList"/>
    <dgm:cxn modelId="{399F86C5-DC9E-4A5B-AFAE-6F54BDBB6C47}" type="presParOf" srcId="{067A6B59-5277-45A9-A2AB-588C3854A9ED}" destId="{6A8A29A8-5BB3-41F9-BBBD-EFA3B08F9824}" srcOrd="0" destOrd="0" presId="urn:microsoft.com/office/officeart/2016/7/layout/HorizontalActionList"/>
    <dgm:cxn modelId="{2525A940-92B6-4772-89CB-009AB225428D}" type="presParOf" srcId="{067A6B59-5277-45A9-A2AB-588C3854A9ED}" destId="{931DEDA1-0DA8-4198-899E-210403AA155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C76F37-43E4-4004-9E5C-5DA66E0AAF15}" type="doc">
      <dgm:prSet loTypeId="urn:microsoft.com/office/officeart/2016/7/layout/HorizontalActionList" loCatId="List" qsTypeId="urn:microsoft.com/office/officeart/2005/8/quickstyle/simple2" qsCatId="simple" csTypeId="urn:microsoft.com/office/officeart/2005/8/colors/accent1_2" csCatId="accent1" phldr="1"/>
      <dgm:spPr/>
      <dgm:t>
        <a:bodyPr/>
        <a:lstStyle/>
        <a:p>
          <a:endParaRPr lang="en-US"/>
        </a:p>
      </dgm:t>
    </dgm:pt>
    <dgm:pt modelId="{F32232BE-AD16-4B73-8758-B5D00C15D566}">
      <dgm:prSet/>
      <dgm:spPr>
        <a:solidFill>
          <a:srgbClr val="4A205D"/>
        </a:solidFill>
      </dgm:spPr>
      <dgm:t>
        <a:bodyPr/>
        <a:lstStyle/>
        <a:p>
          <a:r>
            <a:rPr lang="en-US" b="1" dirty="0">
              <a:solidFill>
                <a:srgbClr val="EB3377"/>
              </a:solidFill>
              <a:latin typeface="Tondo" panose="020F0503020202020204"/>
            </a:rPr>
            <a:t>1</a:t>
          </a:r>
        </a:p>
      </dgm:t>
    </dgm:pt>
    <dgm:pt modelId="{048C8A52-4D06-4FB9-8A47-BDC1B9A02ACC}" type="parTrans" cxnId="{492907AE-C7DE-42AA-8D7B-959A3DBE65F8}">
      <dgm:prSet/>
      <dgm:spPr/>
      <dgm:t>
        <a:bodyPr/>
        <a:lstStyle/>
        <a:p>
          <a:endParaRPr lang="en-US"/>
        </a:p>
      </dgm:t>
    </dgm:pt>
    <dgm:pt modelId="{D04E566A-C228-438B-8B44-E9A117D73006}" type="sibTrans" cxnId="{492907AE-C7DE-42AA-8D7B-959A3DBE65F8}">
      <dgm:prSet/>
      <dgm:spPr/>
      <dgm:t>
        <a:bodyPr/>
        <a:lstStyle/>
        <a:p>
          <a:endParaRPr lang="en-US"/>
        </a:p>
      </dgm:t>
    </dgm:pt>
    <dgm:pt modelId="{6D8286C8-5480-4040-A772-C820E79CE96B}">
      <dgm:prSet custT="1"/>
      <dgm:spPr/>
      <dgm:t>
        <a:bodyPr/>
        <a:lstStyle/>
        <a:p>
          <a:r>
            <a:rPr lang="en-US" sz="1800">
              <a:solidFill>
                <a:srgbClr val="4A205D"/>
              </a:solidFill>
              <a:latin typeface="Tondo" panose="020F0503020202020204"/>
            </a:rPr>
            <a:t>Understand what safeguarding is and your </a:t>
          </a:r>
          <a:r>
            <a:rPr lang="en-US" sz="1800" b="1">
              <a:solidFill>
                <a:srgbClr val="EB3377"/>
              </a:solidFill>
              <a:latin typeface="Tondo" panose="020F0503020202020204"/>
            </a:rPr>
            <a:t>responsibility</a:t>
          </a:r>
          <a:r>
            <a:rPr lang="en-US" sz="1800">
              <a:solidFill>
                <a:srgbClr val="4A205D"/>
              </a:solidFill>
              <a:latin typeface="Tondo" panose="020F0503020202020204"/>
            </a:rPr>
            <a:t> to fulfil your safeguarding responsibility</a:t>
          </a:r>
        </a:p>
      </dgm:t>
    </dgm:pt>
    <dgm:pt modelId="{3D9CADA1-C991-426E-96D2-B257503C0D23}" type="parTrans" cxnId="{8D847903-042A-4A56-A96B-FFEC58DC6EE0}">
      <dgm:prSet/>
      <dgm:spPr/>
      <dgm:t>
        <a:bodyPr/>
        <a:lstStyle/>
        <a:p>
          <a:endParaRPr lang="en-US"/>
        </a:p>
      </dgm:t>
    </dgm:pt>
    <dgm:pt modelId="{259017E9-6E9D-4CA6-A6E7-3583B73723AA}" type="sibTrans" cxnId="{8D847903-042A-4A56-A96B-FFEC58DC6EE0}">
      <dgm:prSet/>
      <dgm:spPr/>
      <dgm:t>
        <a:bodyPr/>
        <a:lstStyle/>
        <a:p>
          <a:endParaRPr lang="en-US"/>
        </a:p>
      </dgm:t>
    </dgm:pt>
    <dgm:pt modelId="{7BA1FCE5-8AFD-41C5-8638-A580E0DC04D9}">
      <dgm:prSet/>
      <dgm:spPr>
        <a:solidFill>
          <a:srgbClr val="4A205D"/>
        </a:solidFill>
      </dgm:spPr>
      <dgm:t>
        <a:bodyPr/>
        <a:lstStyle/>
        <a:p>
          <a:r>
            <a:rPr lang="en-US" b="1">
              <a:solidFill>
                <a:srgbClr val="EB3377"/>
              </a:solidFill>
              <a:latin typeface="Tondo" panose="020F0503020202020204"/>
            </a:rPr>
            <a:t>2</a:t>
          </a:r>
        </a:p>
      </dgm:t>
    </dgm:pt>
    <dgm:pt modelId="{0616B877-2782-4F94-A58A-E6BBD49634CD}" type="parTrans" cxnId="{C4F0E879-8D06-460A-95B7-1526198CE139}">
      <dgm:prSet/>
      <dgm:spPr/>
      <dgm:t>
        <a:bodyPr/>
        <a:lstStyle/>
        <a:p>
          <a:endParaRPr lang="en-US"/>
        </a:p>
      </dgm:t>
    </dgm:pt>
    <dgm:pt modelId="{08186553-441C-432C-A399-E0A1EC7C0A02}" type="sibTrans" cxnId="{C4F0E879-8D06-460A-95B7-1526198CE139}">
      <dgm:prSet/>
      <dgm:spPr/>
      <dgm:t>
        <a:bodyPr/>
        <a:lstStyle/>
        <a:p>
          <a:endParaRPr lang="en-US"/>
        </a:p>
      </dgm:t>
    </dgm:pt>
    <dgm:pt modelId="{F0F1497F-1395-44D8-90DD-FB707DB5C6FA}">
      <dgm:prSet custT="1"/>
      <dgm:spPr/>
      <dgm:t>
        <a:bodyPr/>
        <a:lstStyle/>
        <a:p>
          <a:r>
            <a:rPr lang="en-US" sz="1800">
              <a:solidFill>
                <a:srgbClr val="4A205D"/>
              </a:solidFill>
              <a:latin typeface="Tondo" panose="020F0503020202020204"/>
            </a:rPr>
            <a:t>Be familiar with the key messages in the </a:t>
          </a:r>
          <a:r>
            <a:rPr lang="en-US" sz="1800" b="1">
              <a:solidFill>
                <a:srgbClr val="EB3377"/>
              </a:solidFill>
              <a:latin typeface="Tondo" panose="020F0503020202020204"/>
            </a:rPr>
            <a:t>guidance and legislation</a:t>
          </a:r>
        </a:p>
      </dgm:t>
    </dgm:pt>
    <dgm:pt modelId="{E70AE034-A42A-4220-8AF4-3B2DC87BF8FA}" type="parTrans" cxnId="{D2A6E6CA-314D-4747-8E3A-6E47A55EDC39}">
      <dgm:prSet/>
      <dgm:spPr/>
      <dgm:t>
        <a:bodyPr/>
        <a:lstStyle/>
        <a:p>
          <a:endParaRPr lang="en-US"/>
        </a:p>
      </dgm:t>
    </dgm:pt>
    <dgm:pt modelId="{677F2A1A-60A1-49A1-87D1-748167AF6749}" type="sibTrans" cxnId="{D2A6E6CA-314D-4747-8E3A-6E47A55EDC39}">
      <dgm:prSet/>
      <dgm:spPr/>
      <dgm:t>
        <a:bodyPr/>
        <a:lstStyle/>
        <a:p>
          <a:endParaRPr lang="en-US"/>
        </a:p>
      </dgm:t>
    </dgm:pt>
    <dgm:pt modelId="{03412D44-2CEC-419D-BA45-6255B3950AC7}">
      <dgm:prSet custT="1"/>
      <dgm:spPr/>
      <dgm:t>
        <a:bodyPr/>
        <a:lstStyle/>
        <a:p>
          <a:r>
            <a:rPr lang="en-US" sz="1800">
              <a:solidFill>
                <a:srgbClr val="4A205D"/>
              </a:solidFill>
              <a:latin typeface="Tondo" panose="020F0503020202020204"/>
            </a:rPr>
            <a:t>Know types of abuse, how to </a:t>
          </a:r>
          <a:r>
            <a:rPr lang="en-US" sz="1800" b="1">
              <a:solidFill>
                <a:srgbClr val="EB3377"/>
              </a:solidFill>
              <a:latin typeface="Tondo" panose="020F0503020202020204"/>
            </a:rPr>
            <a:t>spot the signs and indicators </a:t>
          </a:r>
          <a:r>
            <a:rPr lang="en-US" sz="1800">
              <a:solidFill>
                <a:srgbClr val="4A205D"/>
              </a:solidFill>
              <a:latin typeface="Tondo" panose="020F0503020202020204"/>
            </a:rPr>
            <a:t>, and how to respond</a:t>
          </a:r>
        </a:p>
      </dgm:t>
    </dgm:pt>
    <dgm:pt modelId="{8C3DB054-D67D-440F-A7D0-BBFAE7A33691}" type="parTrans" cxnId="{51B6BA38-207F-41EF-9A2B-7D058378ED50}">
      <dgm:prSet/>
      <dgm:spPr/>
      <dgm:t>
        <a:bodyPr/>
        <a:lstStyle/>
        <a:p>
          <a:endParaRPr lang="en-US"/>
        </a:p>
      </dgm:t>
    </dgm:pt>
    <dgm:pt modelId="{ABB4CDC2-7678-488F-BC35-CB6034F14598}" type="sibTrans" cxnId="{51B6BA38-207F-41EF-9A2B-7D058378ED50}">
      <dgm:prSet/>
      <dgm:spPr/>
      <dgm:t>
        <a:bodyPr/>
        <a:lstStyle/>
        <a:p>
          <a:endParaRPr lang="en-US"/>
        </a:p>
      </dgm:t>
    </dgm:pt>
    <dgm:pt modelId="{8DF09042-551C-4311-8B44-BF04B1AA6EB5}">
      <dgm:prSet custT="1"/>
      <dgm:spPr/>
      <dgm:t>
        <a:bodyPr/>
        <a:lstStyle/>
        <a:p>
          <a:r>
            <a:rPr lang="en-US" sz="1800">
              <a:solidFill>
                <a:srgbClr val="4A205D"/>
              </a:solidFill>
              <a:latin typeface="Tondo" panose="020F0503020202020204"/>
            </a:rPr>
            <a:t>Understand how to </a:t>
          </a:r>
          <a:r>
            <a:rPr lang="en-US" sz="1800" b="1">
              <a:solidFill>
                <a:srgbClr val="EB3377"/>
              </a:solidFill>
              <a:latin typeface="Tondo" panose="020F0503020202020204"/>
            </a:rPr>
            <a:t>report concerns </a:t>
          </a:r>
          <a:r>
            <a:rPr lang="en-US" sz="1800">
              <a:solidFill>
                <a:srgbClr val="4A205D"/>
              </a:solidFill>
              <a:latin typeface="Tondo" panose="020F0503020202020204"/>
            </a:rPr>
            <a:t>about professional adults</a:t>
          </a:r>
        </a:p>
      </dgm:t>
    </dgm:pt>
    <dgm:pt modelId="{7F7370DF-D72C-44B3-888E-6779ADDE1CA0}" type="parTrans" cxnId="{E838C431-63C0-47EC-ACC9-57BB99B0E23D}">
      <dgm:prSet/>
      <dgm:spPr/>
      <dgm:t>
        <a:bodyPr/>
        <a:lstStyle/>
        <a:p>
          <a:endParaRPr lang="en-US"/>
        </a:p>
      </dgm:t>
    </dgm:pt>
    <dgm:pt modelId="{4423068C-32B7-4E71-98BD-E0FAFA9F6CCD}" type="sibTrans" cxnId="{E838C431-63C0-47EC-ACC9-57BB99B0E23D}">
      <dgm:prSet/>
      <dgm:spPr/>
      <dgm:t>
        <a:bodyPr/>
        <a:lstStyle/>
        <a:p>
          <a:endParaRPr lang="en-US"/>
        </a:p>
      </dgm:t>
    </dgm:pt>
    <dgm:pt modelId="{60CE33E6-54CB-4BD2-B20F-4CB27FBC9DFB}">
      <dgm:prSet/>
      <dgm:spPr>
        <a:solidFill>
          <a:srgbClr val="4A205D"/>
        </a:solidFill>
      </dgm:spPr>
      <dgm:t>
        <a:bodyPr/>
        <a:lstStyle/>
        <a:p>
          <a:r>
            <a:rPr lang="en-US" b="1">
              <a:solidFill>
                <a:srgbClr val="EB3377"/>
              </a:solidFill>
              <a:latin typeface="Know"/>
            </a:rPr>
            <a:t>5</a:t>
          </a:r>
        </a:p>
      </dgm:t>
    </dgm:pt>
    <dgm:pt modelId="{3F88AC28-5DD0-4F22-8425-F375E7614782}" type="parTrans" cxnId="{A59CA02B-6122-46C0-916C-7B9752905B1B}">
      <dgm:prSet/>
      <dgm:spPr/>
      <dgm:t>
        <a:bodyPr/>
        <a:lstStyle/>
        <a:p>
          <a:endParaRPr lang="en-US"/>
        </a:p>
      </dgm:t>
    </dgm:pt>
    <dgm:pt modelId="{4E89463B-C6C8-4F4A-BD9B-16E5F7530DF9}" type="sibTrans" cxnId="{A59CA02B-6122-46C0-916C-7B9752905B1B}">
      <dgm:prSet/>
      <dgm:spPr/>
      <dgm:t>
        <a:bodyPr/>
        <a:lstStyle/>
        <a:p>
          <a:endParaRPr lang="en-US"/>
        </a:p>
      </dgm:t>
    </dgm:pt>
    <dgm:pt modelId="{819D3B23-C90A-4FFA-92D7-A2B0E277AAF6}">
      <dgm:prSet custT="1"/>
      <dgm:spPr/>
      <dgm:t>
        <a:bodyPr/>
        <a:lstStyle/>
        <a:p>
          <a:r>
            <a:rPr lang="en-US" sz="1800">
              <a:solidFill>
                <a:srgbClr val="4A205D"/>
              </a:solidFill>
              <a:latin typeface="Tondo" panose="020F0503020202020204"/>
            </a:rPr>
            <a:t>Know how to </a:t>
          </a:r>
          <a:r>
            <a:rPr lang="en-US" sz="1800" b="1">
              <a:solidFill>
                <a:srgbClr val="EB3377"/>
              </a:solidFill>
              <a:latin typeface="Tondo" panose="020F0503020202020204"/>
            </a:rPr>
            <a:t>receive a disclosure and record </a:t>
          </a:r>
          <a:r>
            <a:rPr lang="en-US" sz="1800">
              <a:solidFill>
                <a:srgbClr val="4A205D"/>
              </a:solidFill>
              <a:latin typeface="Tondo" panose="020F0503020202020204"/>
            </a:rPr>
            <a:t>safeguarding concerns effectively </a:t>
          </a:r>
        </a:p>
      </dgm:t>
    </dgm:pt>
    <dgm:pt modelId="{37E740FF-AC3C-485F-9851-FEC08D9584A5}" type="parTrans" cxnId="{DED9143F-7217-441E-A22A-C03A625445DC}">
      <dgm:prSet/>
      <dgm:spPr/>
      <dgm:t>
        <a:bodyPr/>
        <a:lstStyle/>
        <a:p>
          <a:endParaRPr lang="en-US"/>
        </a:p>
      </dgm:t>
    </dgm:pt>
    <dgm:pt modelId="{D6A98313-86B7-4FA3-8DBB-231C9E4692BB}" type="sibTrans" cxnId="{DED9143F-7217-441E-A22A-C03A625445DC}">
      <dgm:prSet/>
      <dgm:spPr/>
      <dgm:t>
        <a:bodyPr/>
        <a:lstStyle/>
        <a:p>
          <a:endParaRPr lang="en-US"/>
        </a:p>
      </dgm:t>
    </dgm:pt>
    <dgm:pt modelId="{A4C2ABB6-78DF-4874-A96A-D461E8FFE626}">
      <dgm:prSet/>
      <dgm:spPr>
        <a:solidFill>
          <a:srgbClr val="4A205D"/>
        </a:solidFill>
      </dgm:spPr>
      <dgm:t>
        <a:bodyPr/>
        <a:lstStyle/>
        <a:p>
          <a:r>
            <a:rPr lang="en-US" b="1">
              <a:solidFill>
                <a:srgbClr val="EB3377"/>
              </a:solidFill>
              <a:latin typeface="Tondo" panose="020F0503020202020204"/>
            </a:rPr>
            <a:t>4</a:t>
          </a:r>
        </a:p>
      </dgm:t>
    </dgm:pt>
    <dgm:pt modelId="{3323ECFC-2F0C-4AAF-A5C0-FBD399D291D1}" type="sibTrans" cxnId="{E97EB4A5-1044-48D2-8EB2-C436228CB149}">
      <dgm:prSet/>
      <dgm:spPr/>
      <dgm:t>
        <a:bodyPr/>
        <a:lstStyle/>
        <a:p>
          <a:endParaRPr lang="en-US"/>
        </a:p>
      </dgm:t>
    </dgm:pt>
    <dgm:pt modelId="{87CC924D-1FF8-49FF-AE9A-609A46188262}" type="parTrans" cxnId="{E97EB4A5-1044-48D2-8EB2-C436228CB149}">
      <dgm:prSet/>
      <dgm:spPr/>
      <dgm:t>
        <a:bodyPr/>
        <a:lstStyle/>
        <a:p>
          <a:endParaRPr lang="en-US"/>
        </a:p>
      </dgm:t>
    </dgm:pt>
    <dgm:pt modelId="{5FC7901B-9D24-495D-B646-3B55F7333180}">
      <dgm:prSet/>
      <dgm:spPr>
        <a:solidFill>
          <a:srgbClr val="4A205D"/>
        </a:solidFill>
      </dgm:spPr>
      <dgm:t>
        <a:bodyPr/>
        <a:lstStyle/>
        <a:p>
          <a:r>
            <a:rPr lang="en-US" b="1">
              <a:solidFill>
                <a:srgbClr val="EB3377"/>
              </a:solidFill>
              <a:latin typeface="Tondo" panose="020F0503020202020204"/>
            </a:rPr>
            <a:t>3</a:t>
          </a:r>
        </a:p>
      </dgm:t>
    </dgm:pt>
    <dgm:pt modelId="{2BA45AC4-D081-4D5F-B4F9-856F078E2DAB}" type="sibTrans" cxnId="{412AC84D-A78D-4C25-BE18-94F7FFD14C1F}">
      <dgm:prSet/>
      <dgm:spPr/>
      <dgm:t>
        <a:bodyPr/>
        <a:lstStyle/>
        <a:p>
          <a:endParaRPr lang="en-US"/>
        </a:p>
      </dgm:t>
    </dgm:pt>
    <dgm:pt modelId="{6253870A-D691-464F-AB85-09EA16318372}" type="parTrans" cxnId="{412AC84D-A78D-4C25-BE18-94F7FFD14C1F}">
      <dgm:prSet/>
      <dgm:spPr/>
      <dgm:t>
        <a:bodyPr/>
        <a:lstStyle/>
        <a:p>
          <a:endParaRPr lang="en-US"/>
        </a:p>
      </dgm:t>
    </dgm:pt>
    <dgm:pt modelId="{C7583C70-7F81-45E7-8F63-63B5C262D313}" type="pres">
      <dgm:prSet presAssocID="{91C76F37-43E4-4004-9E5C-5DA66E0AAF15}" presName="Name0" presStyleCnt="0">
        <dgm:presLayoutVars>
          <dgm:dir/>
          <dgm:animLvl val="lvl"/>
          <dgm:resizeHandles val="exact"/>
        </dgm:presLayoutVars>
      </dgm:prSet>
      <dgm:spPr/>
    </dgm:pt>
    <dgm:pt modelId="{E97884A7-EBD3-4415-81B5-8CE9960F8F26}" type="pres">
      <dgm:prSet presAssocID="{F32232BE-AD16-4B73-8758-B5D00C15D566}" presName="composite" presStyleCnt="0"/>
      <dgm:spPr/>
    </dgm:pt>
    <dgm:pt modelId="{090295FE-C9C1-40ED-8A2F-C7BB03279C12}" type="pres">
      <dgm:prSet presAssocID="{F32232BE-AD16-4B73-8758-B5D00C15D566}" presName="parTx" presStyleLbl="alignNode1" presStyleIdx="0" presStyleCnt="5">
        <dgm:presLayoutVars>
          <dgm:chMax val="0"/>
          <dgm:chPref val="0"/>
        </dgm:presLayoutVars>
      </dgm:prSet>
      <dgm:spPr/>
    </dgm:pt>
    <dgm:pt modelId="{2C1DE115-162F-4CD5-9376-9FC614A45A4E}" type="pres">
      <dgm:prSet presAssocID="{F32232BE-AD16-4B73-8758-B5D00C15D566}" presName="desTx" presStyleLbl="alignAccFollowNode1" presStyleIdx="0" presStyleCnt="5">
        <dgm:presLayoutVars/>
      </dgm:prSet>
      <dgm:spPr/>
    </dgm:pt>
    <dgm:pt modelId="{B04AE085-965F-4544-9D12-DDE7DA86A038}" type="pres">
      <dgm:prSet presAssocID="{D04E566A-C228-438B-8B44-E9A117D73006}" presName="space" presStyleCnt="0"/>
      <dgm:spPr/>
    </dgm:pt>
    <dgm:pt modelId="{DE73F530-87BA-402A-9007-7894E6776473}" type="pres">
      <dgm:prSet presAssocID="{7BA1FCE5-8AFD-41C5-8638-A580E0DC04D9}" presName="composite" presStyleCnt="0"/>
      <dgm:spPr/>
    </dgm:pt>
    <dgm:pt modelId="{3DE77648-3488-452A-A51D-2B73615062FF}" type="pres">
      <dgm:prSet presAssocID="{7BA1FCE5-8AFD-41C5-8638-A580E0DC04D9}" presName="parTx" presStyleLbl="alignNode1" presStyleIdx="1" presStyleCnt="5">
        <dgm:presLayoutVars>
          <dgm:chMax val="0"/>
          <dgm:chPref val="0"/>
        </dgm:presLayoutVars>
      </dgm:prSet>
      <dgm:spPr/>
    </dgm:pt>
    <dgm:pt modelId="{F19938C9-31C6-40A9-AD6F-B1C852A281D0}" type="pres">
      <dgm:prSet presAssocID="{7BA1FCE5-8AFD-41C5-8638-A580E0DC04D9}" presName="desTx" presStyleLbl="alignAccFollowNode1" presStyleIdx="1" presStyleCnt="5">
        <dgm:presLayoutVars/>
      </dgm:prSet>
      <dgm:spPr/>
    </dgm:pt>
    <dgm:pt modelId="{E7E2D44B-5525-4AD6-A6DF-23EB3F3F4BC5}" type="pres">
      <dgm:prSet presAssocID="{08186553-441C-432C-A399-E0A1EC7C0A02}" presName="space" presStyleCnt="0"/>
      <dgm:spPr/>
    </dgm:pt>
    <dgm:pt modelId="{37D911E1-EF2B-4F04-964F-A851BBEF51E6}" type="pres">
      <dgm:prSet presAssocID="{5FC7901B-9D24-495D-B646-3B55F7333180}" presName="composite" presStyleCnt="0"/>
      <dgm:spPr/>
    </dgm:pt>
    <dgm:pt modelId="{BB88EE7B-6662-46E4-BCB4-76478531DB58}" type="pres">
      <dgm:prSet presAssocID="{5FC7901B-9D24-495D-B646-3B55F7333180}" presName="parTx" presStyleLbl="alignNode1" presStyleIdx="2" presStyleCnt="5">
        <dgm:presLayoutVars>
          <dgm:chMax val="0"/>
          <dgm:chPref val="0"/>
        </dgm:presLayoutVars>
      </dgm:prSet>
      <dgm:spPr/>
    </dgm:pt>
    <dgm:pt modelId="{E99FB1BA-EA82-42ED-BBE7-D8B13A73401C}" type="pres">
      <dgm:prSet presAssocID="{5FC7901B-9D24-495D-B646-3B55F7333180}" presName="desTx" presStyleLbl="alignAccFollowNode1" presStyleIdx="2" presStyleCnt="5">
        <dgm:presLayoutVars/>
      </dgm:prSet>
      <dgm:spPr/>
    </dgm:pt>
    <dgm:pt modelId="{2AD35182-7C8E-499A-A60A-8B1F18ADF4B4}" type="pres">
      <dgm:prSet presAssocID="{2BA45AC4-D081-4D5F-B4F9-856F078E2DAB}" presName="space" presStyleCnt="0"/>
      <dgm:spPr/>
    </dgm:pt>
    <dgm:pt modelId="{A38D0546-12B8-443C-9852-81F1E8B02DB0}" type="pres">
      <dgm:prSet presAssocID="{A4C2ABB6-78DF-4874-A96A-D461E8FFE626}" presName="composite" presStyleCnt="0"/>
      <dgm:spPr/>
    </dgm:pt>
    <dgm:pt modelId="{51038C57-E1EE-4761-865D-448A993D33D6}" type="pres">
      <dgm:prSet presAssocID="{A4C2ABB6-78DF-4874-A96A-D461E8FFE626}" presName="parTx" presStyleLbl="alignNode1" presStyleIdx="3" presStyleCnt="5">
        <dgm:presLayoutVars>
          <dgm:chMax val="0"/>
          <dgm:chPref val="0"/>
        </dgm:presLayoutVars>
      </dgm:prSet>
      <dgm:spPr/>
    </dgm:pt>
    <dgm:pt modelId="{C8CB0E1C-3758-4EBB-B594-ABDBE8F5FFDB}" type="pres">
      <dgm:prSet presAssocID="{A4C2ABB6-78DF-4874-A96A-D461E8FFE626}" presName="desTx" presStyleLbl="alignAccFollowNode1" presStyleIdx="3" presStyleCnt="5">
        <dgm:presLayoutVars/>
      </dgm:prSet>
      <dgm:spPr/>
    </dgm:pt>
    <dgm:pt modelId="{44651D12-2639-4FF3-9BEE-69FA5FAFA99F}" type="pres">
      <dgm:prSet presAssocID="{3323ECFC-2F0C-4AAF-A5C0-FBD399D291D1}" presName="space" presStyleCnt="0"/>
      <dgm:spPr/>
    </dgm:pt>
    <dgm:pt modelId="{067A6B59-5277-45A9-A2AB-588C3854A9ED}" type="pres">
      <dgm:prSet presAssocID="{60CE33E6-54CB-4BD2-B20F-4CB27FBC9DFB}" presName="composite" presStyleCnt="0"/>
      <dgm:spPr/>
    </dgm:pt>
    <dgm:pt modelId="{6A8A29A8-5BB3-41F9-BBBD-EFA3B08F9824}" type="pres">
      <dgm:prSet presAssocID="{60CE33E6-54CB-4BD2-B20F-4CB27FBC9DFB}" presName="parTx" presStyleLbl="alignNode1" presStyleIdx="4" presStyleCnt="5">
        <dgm:presLayoutVars>
          <dgm:chMax val="0"/>
          <dgm:chPref val="0"/>
        </dgm:presLayoutVars>
      </dgm:prSet>
      <dgm:spPr/>
    </dgm:pt>
    <dgm:pt modelId="{931DEDA1-0DA8-4198-899E-210403AA155C}" type="pres">
      <dgm:prSet presAssocID="{60CE33E6-54CB-4BD2-B20F-4CB27FBC9DFB}" presName="desTx" presStyleLbl="alignAccFollowNode1" presStyleIdx="4" presStyleCnt="5">
        <dgm:presLayoutVars/>
      </dgm:prSet>
      <dgm:spPr/>
    </dgm:pt>
  </dgm:ptLst>
  <dgm:cxnLst>
    <dgm:cxn modelId="{8D847903-042A-4A56-A96B-FFEC58DC6EE0}" srcId="{F32232BE-AD16-4B73-8758-B5D00C15D566}" destId="{6D8286C8-5480-4040-A772-C820E79CE96B}" srcOrd="0" destOrd="0" parTransId="{3D9CADA1-C991-426E-96D2-B257503C0D23}" sibTransId="{259017E9-6E9D-4CA6-A6E7-3583B73723AA}"/>
    <dgm:cxn modelId="{A59CA02B-6122-46C0-916C-7B9752905B1B}" srcId="{91C76F37-43E4-4004-9E5C-5DA66E0AAF15}" destId="{60CE33E6-54CB-4BD2-B20F-4CB27FBC9DFB}" srcOrd="4" destOrd="0" parTransId="{3F88AC28-5DD0-4F22-8425-F375E7614782}" sibTransId="{4E89463B-C6C8-4F4A-BD9B-16E5F7530DF9}"/>
    <dgm:cxn modelId="{E838C431-63C0-47EC-ACC9-57BB99B0E23D}" srcId="{A4C2ABB6-78DF-4874-A96A-D461E8FFE626}" destId="{8DF09042-551C-4311-8B44-BF04B1AA6EB5}" srcOrd="0" destOrd="0" parTransId="{7F7370DF-D72C-44B3-888E-6779ADDE1CA0}" sibTransId="{4423068C-32B7-4E71-98BD-E0FAFA9F6CCD}"/>
    <dgm:cxn modelId="{51B6BA38-207F-41EF-9A2B-7D058378ED50}" srcId="{5FC7901B-9D24-495D-B646-3B55F7333180}" destId="{03412D44-2CEC-419D-BA45-6255B3950AC7}" srcOrd="0" destOrd="0" parTransId="{8C3DB054-D67D-440F-A7D0-BBFAE7A33691}" sibTransId="{ABB4CDC2-7678-488F-BC35-CB6034F14598}"/>
    <dgm:cxn modelId="{75104B3A-EFE1-418D-9119-679A43F08F15}" type="presOf" srcId="{60CE33E6-54CB-4BD2-B20F-4CB27FBC9DFB}" destId="{6A8A29A8-5BB3-41F9-BBBD-EFA3B08F9824}" srcOrd="0" destOrd="0" presId="urn:microsoft.com/office/officeart/2016/7/layout/HorizontalActionList"/>
    <dgm:cxn modelId="{DED9143F-7217-441E-A22A-C03A625445DC}" srcId="{60CE33E6-54CB-4BD2-B20F-4CB27FBC9DFB}" destId="{819D3B23-C90A-4FFA-92D7-A2B0E277AAF6}" srcOrd="0" destOrd="0" parTransId="{37E740FF-AC3C-485F-9851-FEC08D9584A5}" sibTransId="{D6A98313-86B7-4FA3-8DBB-231C9E4692BB}"/>
    <dgm:cxn modelId="{E8898140-1D3B-4D57-A62D-86A915C80EEB}" type="presOf" srcId="{819D3B23-C90A-4FFA-92D7-A2B0E277AAF6}" destId="{931DEDA1-0DA8-4198-899E-210403AA155C}" srcOrd="0" destOrd="0" presId="urn:microsoft.com/office/officeart/2016/7/layout/HorizontalActionList"/>
    <dgm:cxn modelId="{2636A843-2C60-451C-AAF9-F580C199DA67}" type="presOf" srcId="{03412D44-2CEC-419D-BA45-6255B3950AC7}" destId="{E99FB1BA-EA82-42ED-BBE7-D8B13A73401C}" srcOrd="0" destOrd="0" presId="urn:microsoft.com/office/officeart/2016/7/layout/HorizontalActionList"/>
    <dgm:cxn modelId="{6A228E4D-ACF3-4FF1-8176-7044F24A2217}" type="presOf" srcId="{6D8286C8-5480-4040-A772-C820E79CE96B}" destId="{2C1DE115-162F-4CD5-9376-9FC614A45A4E}" srcOrd="0" destOrd="0" presId="urn:microsoft.com/office/officeart/2016/7/layout/HorizontalActionList"/>
    <dgm:cxn modelId="{412AC84D-A78D-4C25-BE18-94F7FFD14C1F}" srcId="{91C76F37-43E4-4004-9E5C-5DA66E0AAF15}" destId="{5FC7901B-9D24-495D-B646-3B55F7333180}" srcOrd="2" destOrd="0" parTransId="{6253870A-D691-464F-AB85-09EA16318372}" sibTransId="{2BA45AC4-D081-4D5F-B4F9-856F078E2DAB}"/>
    <dgm:cxn modelId="{1242DE4F-F91E-4659-A3BA-9D75B276FEED}" type="presOf" srcId="{F0F1497F-1395-44D8-90DD-FB707DB5C6FA}" destId="{F19938C9-31C6-40A9-AD6F-B1C852A281D0}" srcOrd="0" destOrd="0" presId="urn:microsoft.com/office/officeart/2016/7/layout/HorizontalActionList"/>
    <dgm:cxn modelId="{C4F0E879-8D06-460A-95B7-1526198CE139}" srcId="{91C76F37-43E4-4004-9E5C-5DA66E0AAF15}" destId="{7BA1FCE5-8AFD-41C5-8638-A580E0DC04D9}" srcOrd="1" destOrd="0" parTransId="{0616B877-2782-4F94-A58A-E6BBD49634CD}" sibTransId="{08186553-441C-432C-A399-E0A1EC7C0A02}"/>
    <dgm:cxn modelId="{7F4E7E93-CDE6-41B1-8EED-DB20ABB443E2}" type="presOf" srcId="{7BA1FCE5-8AFD-41C5-8638-A580E0DC04D9}" destId="{3DE77648-3488-452A-A51D-2B73615062FF}" srcOrd="0" destOrd="0" presId="urn:microsoft.com/office/officeart/2016/7/layout/HorizontalActionList"/>
    <dgm:cxn modelId="{8A4C6995-C822-47C8-B8B4-F7147772CCAF}" type="presOf" srcId="{5FC7901B-9D24-495D-B646-3B55F7333180}" destId="{BB88EE7B-6662-46E4-BCB4-76478531DB58}" srcOrd="0" destOrd="0" presId="urn:microsoft.com/office/officeart/2016/7/layout/HorizontalActionList"/>
    <dgm:cxn modelId="{E97EB4A5-1044-48D2-8EB2-C436228CB149}" srcId="{91C76F37-43E4-4004-9E5C-5DA66E0AAF15}" destId="{A4C2ABB6-78DF-4874-A96A-D461E8FFE626}" srcOrd="3" destOrd="0" parTransId="{87CC924D-1FF8-49FF-AE9A-609A46188262}" sibTransId="{3323ECFC-2F0C-4AAF-A5C0-FBD399D291D1}"/>
    <dgm:cxn modelId="{385906A6-88A8-4F20-BB25-DB26895F9A63}" type="presOf" srcId="{8DF09042-551C-4311-8B44-BF04B1AA6EB5}" destId="{C8CB0E1C-3758-4EBB-B594-ABDBE8F5FFDB}" srcOrd="0" destOrd="0" presId="urn:microsoft.com/office/officeart/2016/7/layout/HorizontalActionList"/>
    <dgm:cxn modelId="{492907AE-C7DE-42AA-8D7B-959A3DBE65F8}" srcId="{91C76F37-43E4-4004-9E5C-5DA66E0AAF15}" destId="{F32232BE-AD16-4B73-8758-B5D00C15D566}" srcOrd="0" destOrd="0" parTransId="{048C8A52-4D06-4FB9-8A47-BDC1B9A02ACC}" sibTransId="{D04E566A-C228-438B-8B44-E9A117D73006}"/>
    <dgm:cxn modelId="{4B923FB8-9F7E-4999-9B78-1013EFBA872F}" type="presOf" srcId="{F32232BE-AD16-4B73-8758-B5D00C15D566}" destId="{090295FE-C9C1-40ED-8A2F-C7BB03279C12}" srcOrd="0" destOrd="0" presId="urn:microsoft.com/office/officeart/2016/7/layout/HorizontalActionList"/>
    <dgm:cxn modelId="{E58826BB-F8B2-4EFB-A0DF-97D476E78786}" type="presOf" srcId="{91C76F37-43E4-4004-9E5C-5DA66E0AAF15}" destId="{C7583C70-7F81-45E7-8F63-63B5C262D313}" srcOrd="0" destOrd="0" presId="urn:microsoft.com/office/officeart/2016/7/layout/HorizontalActionList"/>
    <dgm:cxn modelId="{D2A6E6CA-314D-4747-8E3A-6E47A55EDC39}" srcId="{7BA1FCE5-8AFD-41C5-8638-A580E0DC04D9}" destId="{F0F1497F-1395-44D8-90DD-FB707DB5C6FA}" srcOrd="0" destOrd="0" parTransId="{E70AE034-A42A-4220-8AF4-3B2DC87BF8FA}" sibTransId="{677F2A1A-60A1-49A1-87D1-748167AF6749}"/>
    <dgm:cxn modelId="{5DF81EDA-9722-489F-8FF3-FA14319A5F8D}" type="presOf" srcId="{A4C2ABB6-78DF-4874-A96A-D461E8FFE626}" destId="{51038C57-E1EE-4761-865D-448A993D33D6}" srcOrd="0" destOrd="0" presId="urn:microsoft.com/office/officeart/2016/7/layout/HorizontalActionList"/>
    <dgm:cxn modelId="{A5C783B3-6FE9-47EE-96C2-B06B053B1F22}" type="presParOf" srcId="{C7583C70-7F81-45E7-8F63-63B5C262D313}" destId="{E97884A7-EBD3-4415-81B5-8CE9960F8F26}" srcOrd="0" destOrd="0" presId="urn:microsoft.com/office/officeart/2016/7/layout/HorizontalActionList"/>
    <dgm:cxn modelId="{BB772837-9E2B-43FB-A23D-9FFA8AD82681}" type="presParOf" srcId="{E97884A7-EBD3-4415-81B5-8CE9960F8F26}" destId="{090295FE-C9C1-40ED-8A2F-C7BB03279C12}" srcOrd="0" destOrd="0" presId="urn:microsoft.com/office/officeart/2016/7/layout/HorizontalActionList"/>
    <dgm:cxn modelId="{28A77B9B-AAD5-40CF-BABF-3054193F20E9}" type="presParOf" srcId="{E97884A7-EBD3-4415-81B5-8CE9960F8F26}" destId="{2C1DE115-162F-4CD5-9376-9FC614A45A4E}" srcOrd="1" destOrd="0" presId="urn:microsoft.com/office/officeart/2016/7/layout/HorizontalActionList"/>
    <dgm:cxn modelId="{9D253295-967B-47C3-82EF-4F8C085207EC}" type="presParOf" srcId="{C7583C70-7F81-45E7-8F63-63B5C262D313}" destId="{B04AE085-965F-4544-9D12-DDE7DA86A038}" srcOrd="1" destOrd="0" presId="urn:microsoft.com/office/officeart/2016/7/layout/HorizontalActionList"/>
    <dgm:cxn modelId="{EA9878C1-4094-4EA8-B4F7-D2DB6A4E9D5D}" type="presParOf" srcId="{C7583C70-7F81-45E7-8F63-63B5C262D313}" destId="{DE73F530-87BA-402A-9007-7894E6776473}" srcOrd="2" destOrd="0" presId="urn:microsoft.com/office/officeart/2016/7/layout/HorizontalActionList"/>
    <dgm:cxn modelId="{8C2818A1-F6A1-4F48-8191-4FCE499DEE93}" type="presParOf" srcId="{DE73F530-87BA-402A-9007-7894E6776473}" destId="{3DE77648-3488-452A-A51D-2B73615062FF}" srcOrd="0" destOrd="0" presId="urn:microsoft.com/office/officeart/2016/7/layout/HorizontalActionList"/>
    <dgm:cxn modelId="{B4EF4FFD-0E91-4028-AAA8-5E04E7896B6D}" type="presParOf" srcId="{DE73F530-87BA-402A-9007-7894E6776473}" destId="{F19938C9-31C6-40A9-AD6F-B1C852A281D0}" srcOrd="1" destOrd="0" presId="urn:microsoft.com/office/officeart/2016/7/layout/HorizontalActionList"/>
    <dgm:cxn modelId="{E06AB43E-A5B2-4E06-BA2B-218DB0177E60}" type="presParOf" srcId="{C7583C70-7F81-45E7-8F63-63B5C262D313}" destId="{E7E2D44B-5525-4AD6-A6DF-23EB3F3F4BC5}" srcOrd="3" destOrd="0" presId="urn:microsoft.com/office/officeart/2016/7/layout/HorizontalActionList"/>
    <dgm:cxn modelId="{D838B6BB-F653-43A0-AFDF-D6B802D58D6E}" type="presParOf" srcId="{C7583C70-7F81-45E7-8F63-63B5C262D313}" destId="{37D911E1-EF2B-4F04-964F-A851BBEF51E6}" srcOrd="4" destOrd="0" presId="urn:microsoft.com/office/officeart/2016/7/layout/HorizontalActionList"/>
    <dgm:cxn modelId="{3675C8B1-6592-41B5-9595-C9F3C2B18DC4}" type="presParOf" srcId="{37D911E1-EF2B-4F04-964F-A851BBEF51E6}" destId="{BB88EE7B-6662-46E4-BCB4-76478531DB58}" srcOrd="0" destOrd="0" presId="urn:microsoft.com/office/officeart/2016/7/layout/HorizontalActionList"/>
    <dgm:cxn modelId="{9E04CE26-BEA6-4336-ACFE-7CEC27509021}" type="presParOf" srcId="{37D911E1-EF2B-4F04-964F-A851BBEF51E6}" destId="{E99FB1BA-EA82-42ED-BBE7-D8B13A73401C}" srcOrd="1" destOrd="0" presId="urn:microsoft.com/office/officeart/2016/7/layout/HorizontalActionList"/>
    <dgm:cxn modelId="{318D5ACA-0182-4228-98BE-0B0D06CCB78B}" type="presParOf" srcId="{C7583C70-7F81-45E7-8F63-63B5C262D313}" destId="{2AD35182-7C8E-499A-A60A-8B1F18ADF4B4}" srcOrd="5" destOrd="0" presId="urn:microsoft.com/office/officeart/2016/7/layout/HorizontalActionList"/>
    <dgm:cxn modelId="{1F9340EE-D822-4F0C-80FB-A56432D83C5A}" type="presParOf" srcId="{C7583C70-7F81-45E7-8F63-63B5C262D313}" destId="{A38D0546-12B8-443C-9852-81F1E8B02DB0}" srcOrd="6" destOrd="0" presId="urn:microsoft.com/office/officeart/2016/7/layout/HorizontalActionList"/>
    <dgm:cxn modelId="{42C2E5DA-129E-4A06-9CC6-331562D26C96}" type="presParOf" srcId="{A38D0546-12B8-443C-9852-81F1E8B02DB0}" destId="{51038C57-E1EE-4761-865D-448A993D33D6}" srcOrd="0" destOrd="0" presId="urn:microsoft.com/office/officeart/2016/7/layout/HorizontalActionList"/>
    <dgm:cxn modelId="{98B1377E-266C-4616-B665-ACDC6C1B0693}" type="presParOf" srcId="{A38D0546-12B8-443C-9852-81F1E8B02DB0}" destId="{C8CB0E1C-3758-4EBB-B594-ABDBE8F5FFDB}" srcOrd="1" destOrd="0" presId="urn:microsoft.com/office/officeart/2016/7/layout/HorizontalActionList"/>
    <dgm:cxn modelId="{F0A84A9B-692D-45C2-A2EF-602DA1E87BB1}" type="presParOf" srcId="{C7583C70-7F81-45E7-8F63-63B5C262D313}" destId="{44651D12-2639-4FF3-9BEE-69FA5FAFA99F}" srcOrd="7" destOrd="0" presId="urn:microsoft.com/office/officeart/2016/7/layout/HorizontalActionList"/>
    <dgm:cxn modelId="{59C599F4-A105-452D-AF5F-F512161D22DC}" type="presParOf" srcId="{C7583C70-7F81-45E7-8F63-63B5C262D313}" destId="{067A6B59-5277-45A9-A2AB-588C3854A9ED}" srcOrd="8" destOrd="0" presId="urn:microsoft.com/office/officeart/2016/7/layout/HorizontalActionList"/>
    <dgm:cxn modelId="{399F86C5-DC9E-4A5B-AFAE-6F54BDBB6C47}" type="presParOf" srcId="{067A6B59-5277-45A9-A2AB-588C3854A9ED}" destId="{6A8A29A8-5BB3-41F9-BBBD-EFA3B08F9824}" srcOrd="0" destOrd="0" presId="urn:microsoft.com/office/officeart/2016/7/layout/HorizontalActionList"/>
    <dgm:cxn modelId="{2525A940-92B6-4772-89CB-009AB225428D}" type="presParOf" srcId="{067A6B59-5277-45A9-A2AB-588C3854A9ED}" destId="{931DEDA1-0DA8-4198-899E-210403AA155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C76F37-43E4-4004-9E5C-5DA66E0AAF15}" type="doc">
      <dgm:prSet loTypeId="urn:microsoft.com/office/officeart/2016/7/layout/HorizontalActionList" loCatId="List" qsTypeId="urn:microsoft.com/office/officeart/2005/8/quickstyle/simple2" qsCatId="simple" csTypeId="urn:microsoft.com/office/officeart/2005/8/colors/accent1_2" csCatId="accent1" phldr="1"/>
      <dgm:spPr/>
      <dgm:t>
        <a:bodyPr/>
        <a:lstStyle/>
        <a:p>
          <a:endParaRPr lang="en-US"/>
        </a:p>
      </dgm:t>
    </dgm:pt>
    <dgm:pt modelId="{F32232BE-AD16-4B73-8758-B5D00C15D566}">
      <dgm:prSet/>
      <dgm:spPr>
        <a:solidFill>
          <a:srgbClr val="4A205D"/>
        </a:solidFill>
      </dgm:spPr>
      <dgm:t>
        <a:bodyPr/>
        <a:lstStyle/>
        <a:p>
          <a:r>
            <a:rPr lang="en-US" b="1" dirty="0">
              <a:solidFill>
                <a:srgbClr val="EB3377"/>
              </a:solidFill>
              <a:latin typeface="Tondo" panose="020F0503020202020204"/>
            </a:rPr>
            <a:t>1</a:t>
          </a:r>
        </a:p>
      </dgm:t>
    </dgm:pt>
    <dgm:pt modelId="{048C8A52-4D06-4FB9-8A47-BDC1B9A02ACC}" type="parTrans" cxnId="{492907AE-C7DE-42AA-8D7B-959A3DBE65F8}">
      <dgm:prSet/>
      <dgm:spPr/>
      <dgm:t>
        <a:bodyPr/>
        <a:lstStyle/>
        <a:p>
          <a:endParaRPr lang="en-US"/>
        </a:p>
      </dgm:t>
    </dgm:pt>
    <dgm:pt modelId="{D04E566A-C228-438B-8B44-E9A117D73006}" type="sibTrans" cxnId="{492907AE-C7DE-42AA-8D7B-959A3DBE65F8}">
      <dgm:prSet/>
      <dgm:spPr/>
      <dgm:t>
        <a:bodyPr/>
        <a:lstStyle/>
        <a:p>
          <a:endParaRPr lang="en-US"/>
        </a:p>
      </dgm:t>
    </dgm:pt>
    <dgm:pt modelId="{6D8286C8-5480-4040-A772-C820E79CE96B}">
      <dgm:prSet custT="1"/>
      <dgm:spPr/>
      <dgm:t>
        <a:bodyPr/>
        <a:lstStyle/>
        <a:p>
          <a:r>
            <a:rPr lang="en-US" sz="1800">
              <a:solidFill>
                <a:srgbClr val="4A205D"/>
              </a:solidFill>
              <a:latin typeface="Tondo" panose="020F0503020202020204"/>
            </a:rPr>
            <a:t>Understand what safeguarding is and your </a:t>
          </a:r>
          <a:r>
            <a:rPr lang="en-US" sz="1800" b="1">
              <a:solidFill>
                <a:srgbClr val="EB3377"/>
              </a:solidFill>
              <a:latin typeface="Tondo" panose="020F0503020202020204"/>
            </a:rPr>
            <a:t>responsibility</a:t>
          </a:r>
          <a:r>
            <a:rPr lang="en-US" sz="1800">
              <a:solidFill>
                <a:srgbClr val="4A205D"/>
              </a:solidFill>
              <a:latin typeface="Tondo" panose="020F0503020202020204"/>
            </a:rPr>
            <a:t> to fulfil your safeguarding responsibility</a:t>
          </a:r>
        </a:p>
      </dgm:t>
    </dgm:pt>
    <dgm:pt modelId="{3D9CADA1-C991-426E-96D2-B257503C0D23}" type="parTrans" cxnId="{8D847903-042A-4A56-A96B-FFEC58DC6EE0}">
      <dgm:prSet/>
      <dgm:spPr/>
      <dgm:t>
        <a:bodyPr/>
        <a:lstStyle/>
        <a:p>
          <a:endParaRPr lang="en-US"/>
        </a:p>
      </dgm:t>
    </dgm:pt>
    <dgm:pt modelId="{259017E9-6E9D-4CA6-A6E7-3583B73723AA}" type="sibTrans" cxnId="{8D847903-042A-4A56-A96B-FFEC58DC6EE0}">
      <dgm:prSet/>
      <dgm:spPr/>
      <dgm:t>
        <a:bodyPr/>
        <a:lstStyle/>
        <a:p>
          <a:endParaRPr lang="en-US"/>
        </a:p>
      </dgm:t>
    </dgm:pt>
    <dgm:pt modelId="{7BA1FCE5-8AFD-41C5-8638-A580E0DC04D9}">
      <dgm:prSet/>
      <dgm:spPr>
        <a:solidFill>
          <a:srgbClr val="4A205D"/>
        </a:solidFill>
      </dgm:spPr>
      <dgm:t>
        <a:bodyPr/>
        <a:lstStyle/>
        <a:p>
          <a:r>
            <a:rPr lang="en-US" b="1">
              <a:solidFill>
                <a:srgbClr val="EB3377"/>
              </a:solidFill>
              <a:latin typeface="Tondo" panose="020F0503020202020204"/>
            </a:rPr>
            <a:t>2</a:t>
          </a:r>
        </a:p>
      </dgm:t>
    </dgm:pt>
    <dgm:pt modelId="{0616B877-2782-4F94-A58A-E6BBD49634CD}" type="parTrans" cxnId="{C4F0E879-8D06-460A-95B7-1526198CE139}">
      <dgm:prSet/>
      <dgm:spPr/>
      <dgm:t>
        <a:bodyPr/>
        <a:lstStyle/>
        <a:p>
          <a:endParaRPr lang="en-US"/>
        </a:p>
      </dgm:t>
    </dgm:pt>
    <dgm:pt modelId="{08186553-441C-432C-A399-E0A1EC7C0A02}" type="sibTrans" cxnId="{C4F0E879-8D06-460A-95B7-1526198CE139}">
      <dgm:prSet/>
      <dgm:spPr/>
      <dgm:t>
        <a:bodyPr/>
        <a:lstStyle/>
        <a:p>
          <a:endParaRPr lang="en-US"/>
        </a:p>
      </dgm:t>
    </dgm:pt>
    <dgm:pt modelId="{F0F1497F-1395-44D8-90DD-FB707DB5C6FA}">
      <dgm:prSet custT="1"/>
      <dgm:spPr/>
      <dgm:t>
        <a:bodyPr/>
        <a:lstStyle/>
        <a:p>
          <a:r>
            <a:rPr lang="en-US" sz="1800">
              <a:solidFill>
                <a:srgbClr val="4A205D"/>
              </a:solidFill>
              <a:latin typeface="Tondo" panose="020F0503020202020204"/>
            </a:rPr>
            <a:t>Be familiar with the key messages in the </a:t>
          </a:r>
          <a:r>
            <a:rPr lang="en-US" sz="1800" b="1">
              <a:solidFill>
                <a:srgbClr val="EB3377"/>
              </a:solidFill>
              <a:latin typeface="Tondo" panose="020F0503020202020204"/>
            </a:rPr>
            <a:t>guidance and legislation</a:t>
          </a:r>
        </a:p>
      </dgm:t>
    </dgm:pt>
    <dgm:pt modelId="{E70AE034-A42A-4220-8AF4-3B2DC87BF8FA}" type="parTrans" cxnId="{D2A6E6CA-314D-4747-8E3A-6E47A55EDC39}">
      <dgm:prSet/>
      <dgm:spPr/>
      <dgm:t>
        <a:bodyPr/>
        <a:lstStyle/>
        <a:p>
          <a:endParaRPr lang="en-US"/>
        </a:p>
      </dgm:t>
    </dgm:pt>
    <dgm:pt modelId="{677F2A1A-60A1-49A1-87D1-748167AF6749}" type="sibTrans" cxnId="{D2A6E6CA-314D-4747-8E3A-6E47A55EDC39}">
      <dgm:prSet/>
      <dgm:spPr/>
      <dgm:t>
        <a:bodyPr/>
        <a:lstStyle/>
        <a:p>
          <a:endParaRPr lang="en-US"/>
        </a:p>
      </dgm:t>
    </dgm:pt>
    <dgm:pt modelId="{03412D44-2CEC-419D-BA45-6255B3950AC7}">
      <dgm:prSet custT="1"/>
      <dgm:spPr/>
      <dgm:t>
        <a:bodyPr/>
        <a:lstStyle/>
        <a:p>
          <a:r>
            <a:rPr lang="en-US" sz="1800">
              <a:solidFill>
                <a:srgbClr val="4A205D"/>
              </a:solidFill>
              <a:latin typeface="Tondo" panose="020F0503020202020204"/>
            </a:rPr>
            <a:t>Know types of abuse, how to </a:t>
          </a:r>
          <a:r>
            <a:rPr lang="en-US" sz="1800" b="1">
              <a:solidFill>
                <a:srgbClr val="EB3377"/>
              </a:solidFill>
              <a:latin typeface="Tondo" panose="020F0503020202020204"/>
            </a:rPr>
            <a:t>spot the signs and indicators </a:t>
          </a:r>
          <a:r>
            <a:rPr lang="en-US" sz="1800">
              <a:solidFill>
                <a:srgbClr val="4A205D"/>
              </a:solidFill>
              <a:latin typeface="Tondo" panose="020F0503020202020204"/>
            </a:rPr>
            <a:t>, and how to respond</a:t>
          </a:r>
        </a:p>
      </dgm:t>
    </dgm:pt>
    <dgm:pt modelId="{8C3DB054-D67D-440F-A7D0-BBFAE7A33691}" type="parTrans" cxnId="{51B6BA38-207F-41EF-9A2B-7D058378ED50}">
      <dgm:prSet/>
      <dgm:spPr/>
      <dgm:t>
        <a:bodyPr/>
        <a:lstStyle/>
        <a:p>
          <a:endParaRPr lang="en-US"/>
        </a:p>
      </dgm:t>
    </dgm:pt>
    <dgm:pt modelId="{ABB4CDC2-7678-488F-BC35-CB6034F14598}" type="sibTrans" cxnId="{51B6BA38-207F-41EF-9A2B-7D058378ED50}">
      <dgm:prSet/>
      <dgm:spPr/>
      <dgm:t>
        <a:bodyPr/>
        <a:lstStyle/>
        <a:p>
          <a:endParaRPr lang="en-US"/>
        </a:p>
      </dgm:t>
    </dgm:pt>
    <dgm:pt modelId="{8DF09042-551C-4311-8B44-BF04B1AA6EB5}">
      <dgm:prSet custT="1"/>
      <dgm:spPr/>
      <dgm:t>
        <a:bodyPr/>
        <a:lstStyle/>
        <a:p>
          <a:r>
            <a:rPr lang="en-US" sz="1800">
              <a:solidFill>
                <a:srgbClr val="4A205D"/>
              </a:solidFill>
              <a:latin typeface="Tondo" panose="020F0503020202020204"/>
            </a:rPr>
            <a:t>Understand how to </a:t>
          </a:r>
          <a:r>
            <a:rPr lang="en-US" sz="1800" b="1">
              <a:solidFill>
                <a:srgbClr val="EB3377"/>
              </a:solidFill>
              <a:latin typeface="Tondo" panose="020F0503020202020204"/>
            </a:rPr>
            <a:t>report concerns </a:t>
          </a:r>
          <a:r>
            <a:rPr lang="en-US" sz="1800">
              <a:solidFill>
                <a:srgbClr val="4A205D"/>
              </a:solidFill>
              <a:latin typeface="Tondo" panose="020F0503020202020204"/>
            </a:rPr>
            <a:t>about professional adults</a:t>
          </a:r>
        </a:p>
      </dgm:t>
    </dgm:pt>
    <dgm:pt modelId="{7F7370DF-D72C-44B3-888E-6779ADDE1CA0}" type="parTrans" cxnId="{E838C431-63C0-47EC-ACC9-57BB99B0E23D}">
      <dgm:prSet/>
      <dgm:spPr/>
      <dgm:t>
        <a:bodyPr/>
        <a:lstStyle/>
        <a:p>
          <a:endParaRPr lang="en-US"/>
        </a:p>
      </dgm:t>
    </dgm:pt>
    <dgm:pt modelId="{4423068C-32B7-4E71-98BD-E0FAFA9F6CCD}" type="sibTrans" cxnId="{E838C431-63C0-47EC-ACC9-57BB99B0E23D}">
      <dgm:prSet/>
      <dgm:spPr/>
      <dgm:t>
        <a:bodyPr/>
        <a:lstStyle/>
        <a:p>
          <a:endParaRPr lang="en-US"/>
        </a:p>
      </dgm:t>
    </dgm:pt>
    <dgm:pt modelId="{60CE33E6-54CB-4BD2-B20F-4CB27FBC9DFB}">
      <dgm:prSet/>
      <dgm:spPr>
        <a:solidFill>
          <a:srgbClr val="4A205D"/>
        </a:solidFill>
      </dgm:spPr>
      <dgm:t>
        <a:bodyPr/>
        <a:lstStyle/>
        <a:p>
          <a:r>
            <a:rPr lang="en-US" b="1">
              <a:solidFill>
                <a:srgbClr val="EB3377"/>
              </a:solidFill>
              <a:latin typeface="Know"/>
            </a:rPr>
            <a:t>5</a:t>
          </a:r>
        </a:p>
      </dgm:t>
    </dgm:pt>
    <dgm:pt modelId="{3F88AC28-5DD0-4F22-8425-F375E7614782}" type="parTrans" cxnId="{A59CA02B-6122-46C0-916C-7B9752905B1B}">
      <dgm:prSet/>
      <dgm:spPr/>
      <dgm:t>
        <a:bodyPr/>
        <a:lstStyle/>
        <a:p>
          <a:endParaRPr lang="en-US"/>
        </a:p>
      </dgm:t>
    </dgm:pt>
    <dgm:pt modelId="{4E89463B-C6C8-4F4A-BD9B-16E5F7530DF9}" type="sibTrans" cxnId="{A59CA02B-6122-46C0-916C-7B9752905B1B}">
      <dgm:prSet/>
      <dgm:spPr/>
      <dgm:t>
        <a:bodyPr/>
        <a:lstStyle/>
        <a:p>
          <a:endParaRPr lang="en-US"/>
        </a:p>
      </dgm:t>
    </dgm:pt>
    <dgm:pt modelId="{819D3B23-C90A-4FFA-92D7-A2B0E277AAF6}">
      <dgm:prSet custT="1"/>
      <dgm:spPr/>
      <dgm:t>
        <a:bodyPr/>
        <a:lstStyle/>
        <a:p>
          <a:r>
            <a:rPr lang="en-US" sz="1800">
              <a:solidFill>
                <a:srgbClr val="4A205D"/>
              </a:solidFill>
              <a:latin typeface="Tondo" panose="020F0503020202020204"/>
            </a:rPr>
            <a:t>Know how to </a:t>
          </a:r>
          <a:r>
            <a:rPr lang="en-US" sz="1800" b="1">
              <a:solidFill>
                <a:srgbClr val="EB3377"/>
              </a:solidFill>
              <a:latin typeface="Tondo" panose="020F0503020202020204"/>
            </a:rPr>
            <a:t>receive a disclosure and record </a:t>
          </a:r>
          <a:r>
            <a:rPr lang="en-US" sz="1800">
              <a:solidFill>
                <a:srgbClr val="4A205D"/>
              </a:solidFill>
              <a:latin typeface="Tondo" panose="020F0503020202020204"/>
            </a:rPr>
            <a:t>safeguarding concerns effectively </a:t>
          </a:r>
        </a:p>
      </dgm:t>
    </dgm:pt>
    <dgm:pt modelId="{37E740FF-AC3C-485F-9851-FEC08D9584A5}" type="parTrans" cxnId="{DED9143F-7217-441E-A22A-C03A625445DC}">
      <dgm:prSet/>
      <dgm:spPr/>
      <dgm:t>
        <a:bodyPr/>
        <a:lstStyle/>
        <a:p>
          <a:endParaRPr lang="en-US"/>
        </a:p>
      </dgm:t>
    </dgm:pt>
    <dgm:pt modelId="{D6A98313-86B7-4FA3-8DBB-231C9E4692BB}" type="sibTrans" cxnId="{DED9143F-7217-441E-A22A-C03A625445DC}">
      <dgm:prSet/>
      <dgm:spPr/>
      <dgm:t>
        <a:bodyPr/>
        <a:lstStyle/>
        <a:p>
          <a:endParaRPr lang="en-US"/>
        </a:p>
      </dgm:t>
    </dgm:pt>
    <dgm:pt modelId="{A4C2ABB6-78DF-4874-A96A-D461E8FFE626}">
      <dgm:prSet/>
      <dgm:spPr>
        <a:solidFill>
          <a:srgbClr val="4A205D"/>
        </a:solidFill>
      </dgm:spPr>
      <dgm:t>
        <a:bodyPr/>
        <a:lstStyle/>
        <a:p>
          <a:r>
            <a:rPr lang="en-US" b="1">
              <a:solidFill>
                <a:srgbClr val="EB3377"/>
              </a:solidFill>
              <a:latin typeface="Tondo" panose="020F0503020202020204"/>
            </a:rPr>
            <a:t>4</a:t>
          </a:r>
        </a:p>
      </dgm:t>
    </dgm:pt>
    <dgm:pt modelId="{3323ECFC-2F0C-4AAF-A5C0-FBD399D291D1}" type="sibTrans" cxnId="{E97EB4A5-1044-48D2-8EB2-C436228CB149}">
      <dgm:prSet/>
      <dgm:spPr/>
      <dgm:t>
        <a:bodyPr/>
        <a:lstStyle/>
        <a:p>
          <a:endParaRPr lang="en-US"/>
        </a:p>
      </dgm:t>
    </dgm:pt>
    <dgm:pt modelId="{87CC924D-1FF8-49FF-AE9A-609A46188262}" type="parTrans" cxnId="{E97EB4A5-1044-48D2-8EB2-C436228CB149}">
      <dgm:prSet/>
      <dgm:spPr/>
      <dgm:t>
        <a:bodyPr/>
        <a:lstStyle/>
        <a:p>
          <a:endParaRPr lang="en-US"/>
        </a:p>
      </dgm:t>
    </dgm:pt>
    <dgm:pt modelId="{5FC7901B-9D24-495D-B646-3B55F7333180}">
      <dgm:prSet/>
      <dgm:spPr>
        <a:solidFill>
          <a:srgbClr val="4A205D"/>
        </a:solidFill>
      </dgm:spPr>
      <dgm:t>
        <a:bodyPr/>
        <a:lstStyle/>
        <a:p>
          <a:r>
            <a:rPr lang="en-US" b="1">
              <a:solidFill>
                <a:srgbClr val="EB3377"/>
              </a:solidFill>
              <a:latin typeface="Tondo" panose="020F0503020202020204"/>
            </a:rPr>
            <a:t>3</a:t>
          </a:r>
        </a:p>
      </dgm:t>
    </dgm:pt>
    <dgm:pt modelId="{2BA45AC4-D081-4D5F-B4F9-856F078E2DAB}" type="sibTrans" cxnId="{412AC84D-A78D-4C25-BE18-94F7FFD14C1F}">
      <dgm:prSet/>
      <dgm:spPr/>
      <dgm:t>
        <a:bodyPr/>
        <a:lstStyle/>
        <a:p>
          <a:endParaRPr lang="en-US"/>
        </a:p>
      </dgm:t>
    </dgm:pt>
    <dgm:pt modelId="{6253870A-D691-464F-AB85-09EA16318372}" type="parTrans" cxnId="{412AC84D-A78D-4C25-BE18-94F7FFD14C1F}">
      <dgm:prSet/>
      <dgm:spPr/>
      <dgm:t>
        <a:bodyPr/>
        <a:lstStyle/>
        <a:p>
          <a:endParaRPr lang="en-US"/>
        </a:p>
      </dgm:t>
    </dgm:pt>
    <dgm:pt modelId="{C7583C70-7F81-45E7-8F63-63B5C262D313}" type="pres">
      <dgm:prSet presAssocID="{91C76F37-43E4-4004-9E5C-5DA66E0AAF15}" presName="Name0" presStyleCnt="0">
        <dgm:presLayoutVars>
          <dgm:dir/>
          <dgm:animLvl val="lvl"/>
          <dgm:resizeHandles val="exact"/>
        </dgm:presLayoutVars>
      </dgm:prSet>
      <dgm:spPr/>
    </dgm:pt>
    <dgm:pt modelId="{E97884A7-EBD3-4415-81B5-8CE9960F8F26}" type="pres">
      <dgm:prSet presAssocID="{F32232BE-AD16-4B73-8758-B5D00C15D566}" presName="composite" presStyleCnt="0"/>
      <dgm:spPr/>
    </dgm:pt>
    <dgm:pt modelId="{090295FE-C9C1-40ED-8A2F-C7BB03279C12}" type="pres">
      <dgm:prSet presAssocID="{F32232BE-AD16-4B73-8758-B5D00C15D566}" presName="parTx" presStyleLbl="alignNode1" presStyleIdx="0" presStyleCnt="5">
        <dgm:presLayoutVars>
          <dgm:chMax val="0"/>
          <dgm:chPref val="0"/>
        </dgm:presLayoutVars>
      </dgm:prSet>
      <dgm:spPr/>
    </dgm:pt>
    <dgm:pt modelId="{2C1DE115-162F-4CD5-9376-9FC614A45A4E}" type="pres">
      <dgm:prSet presAssocID="{F32232BE-AD16-4B73-8758-B5D00C15D566}" presName="desTx" presStyleLbl="alignAccFollowNode1" presStyleIdx="0" presStyleCnt="5">
        <dgm:presLayoutVars/>
      </dgm:prSet>
      <dgm:spPr/>
    </dgm:pt>
    <dgm:pt modelId="{B04AE085-965F-4544-9D12-DDE7DA86A038}" type="pres">
      <dgm:prSet presAssocID="{D04E566A-C228-438B-8B44-E9A117D73006}" presName="space" presStyleCnt="0"/>
      <dgm:spPr/>
    </dgm:pt>
    <dgm:pt modelId="{DE73F530-87BA-402A-9007-7894E6776473}" type="pres">
      <dgm:prSet presAssocID="{7BA1FCE5-8AFD-41C5-8638-A580E0DC04D9}" presName="composite" presStyleCnt="0"/>
      <dgm:spPr/>
    </dgm:pt>
    <dgm:pt modelId="{3DE77648-3488-452A-A51D-2B73615062FF}" type="pres">
      <dgm:prSet presAssocID="{7BA1FCE5-8AFD-41C5-8638-A580E0DC04D9}" presName="parTx" presStyleLbl="alignNode1" presStyleIdx="1" presStyleCnt="5">
        <dgm:presLayoutVars>
          <dgm:chMax val="0"/>
          <dgm:chPref val="0"/>
        </dgm:presLayoutVars>
      </dgm:prSet>
      <dgm:spPr/>
    </dgm:pt>
    <dgm:pt modelId="{F19938C9-31C6-40A9-AD6F-B1C852A281D0}" type="pres">
      <dgm:prSet presAssocID="{7BA1FCE5-8AFD-41C5-8638-A580E0DC04D9}" presName="desTx" presStyleLbl="alignAccFollowNode1" presStyleIdx="1" presStyleCnt="5">
        <dgm:presLayoutVars/>
      </dgm:prSet>
      <dgm:spPr/>
    </dgm:pt>
    <dgm:pt modelId="{E7E2D44B-5525-4AD6-A6DF-23EB3F3F4BC5}" type="pres">
      <dgm:prSet presAssocID="{08186553-441C-432C-A399-E0A1EC7C0A02}" presName="space" presStyleCnt="0"/>
      <dgm:spPr/>
    </dgm:pt>
    <dgm:pt modelId="{37D911E1-EF2B-4F04-964F-A851BBEF51E6}" type="pres">
      <dgm:prSet presAssocID="{5FC7901B-9D24-495D-B646-3B55F7333180}" presName="composite" presStyleCnt="0"/>
      <dgm:spPr/>
    </dgm:pt>
    <dgm:pt modelId="{BB88EE7B-6662-46E4-BCB4-76478531DB58}" type="pres">
      <dgm:prSet presAssocID="{5FC7901B-9D24-495D-B646-3B55F7333180}" presName="parTx" presStyleLbl="alignNode1" presStyleIdx="2" presStyleCnt="5">
        <dgm:presLayoutVars>
          <dgm:chMax val="0"/>
          <dgm:chPref val="0"/>
        </dgm:presLayoutVars>
      </dgm:prSet>
      <dgm:spPr/>
    </dgm:pt>
    <dgm:pt modelId="{E99FB1BA-EA82-42ED-BBE7-D8B13A73401C}" type="pres">
      <dgm:prSet presAssocID="{5FC7901B-9D24-495D-B646-3B55F7333180}" presName="desTx" presStyleLbl="alignAccFollowNode1" presStyleIdx="2" presStyleCnt="5">
        <dgm:presLayoutVars/>
      </dgm:prSet>
      <dgm:spPr/>
    </dgm:pt>
    <dgm:pt modelId="{2AD35182-7C8E-499A-A60A-8B1F18ADF4B4}" type="pres">
      <dgm:prSet presAssocID="{2BA45AC4-D081-4D5F-B4F9-856F078E2DAB}" presName="space" presStyleCnt="0"/>
      <dgm:spPr/>
    </dgm:pt>
    <dgm:pt modelId="{A38D0546-12B8-443C-9852-81F1E8B02DB0}" type="pres">
      <dgm:prSet presAssocID="{A4C2ABB6-78DF-4874-A96A-D461E8FFE626}" presName="composite" presStyleCnt="0"/>
      <dgm:spPr/>
    </dgm:pt>
    <dgm:pt modelId="{51038C57-E1EE-4761-865D-448A993D33D6}" type="pres">
      <dgm:prSet presAssocID="{A4C2ABB6-78DF-4874-A96A-D461E8FFE626}" presName="parTx" presStyleLbl="alignNode1" presStyleIdx="3" presStyleCnt="5">
        <dgm:presLayoutVars>
          <dgm:chMax val="0"/>
          <dgm:chPref val="0"/>
        </dgm:presLayoutVars>
      </dgm:prSet>
      <dgm:spPr/>
    </dgm:pt>
    <dgm:pt modelId="{C8CB0E1C-3758-4EBB-B594-ABDBE8F5FFDB}" type="pres">
      <dgm:prSet presAssocID="{A4C2ABB6-78DF-4874-A96A-D461E8FFE626}" presName="desTx" presStyleLbl="alignAccFollowNode1" presStyleIdx="3" presStyleCnt="5">
        <dgm:presLayoutVars/>
      </dgm:prSet>
      <dgm:spPr/>
    </dgm:pt>
    <dgm:pt modelId="{44651D12-2639-4FF3-9BEE-69FA5FAFA99F}" type="pres">
      <dgm:prSet presAssocID="{3323ECFC-2F0C-4AAF-A5C0-FBD399D291D1}" presName="space" presStyleCnt="0"/>
      <dgm:spPr/>
    </dgm:pt>
    <dgm:pt modelId="{067A6B59-5277-45A9-A2AB-588C3854A9ED}" type="pres">
      <dgm:prSet presAssocID="{60CE33E6-54CB-4BD2-B20F-4CB27FBC9DFB}" presName="composite" presStyleCnt="0"/>
      <dgm:spPr/>
    </dgm:pt>
    <dgm:pt modelId="{6A8A29A8-5BB3-41F9-BBBD-EFA3B08F9824}" type="pres">
      <dgm:prSet presAssocID="{60CE33E6-54CB-4BD2-B20F-4CB27FBC9DFB}" presName="parTx" presStyleLbl="alignNode1" presStyleIdx="4" presStyleCnt="5">
        <dgm:presLayoutVars>
          <dgm:chMax val="0"/>
          <dgm:chPref val="0"/>
        </dgm:presLayoutVars>
      </dgm:prSet>
      <dgm:spPr/>
    </dgm:pt>
    <dgm:pt modelId="{931DEDA1-0DA8-4198-899E-210403AA155C}" type="pres">
      <dgm:prSet presAssocID="{60CE33E6-54CB-4BD2-B20F-4CB27FBC9DFB}" presName="desTx" presStyleLbl="alignAccFollowNode1" presStyleIdx="4" presStyleCnt="5">
        <dgm:presLayoutVars/>
      </dgm:prSet>
      <dgm:spPr/>
    </dgm:pt>
  </dgm:ptLst>
  <dgm:cxnLst>
    <dgm:cxn modelId="{8D847903-042A-4A56-A96B-FFEC58DC6EE0}" srcId="{F32232BE-AD16-4B73-8758-B5D00C15D566}" destId="{6D8286C8-5480-4040-A772-C820E79CE96B}" srcOrd="0" destOrd="0" parTransId="{3D9CADA1-C991-426E-96D2-B257503C0D23}" sibTransId="{259017E9-6E9D-4CA6-A6E7-3583B73723AA}"/>
    <dgm:cxn modelId="{A59CA02B-6122-46C0-916C-7B9752905B1B}" srcId="{91C76F37-43E4-4004-9E5C-5DA66E0AAF15}" destId="{60CE33E6-54CB-4BD2-B20F-4CB27FBC9DFB}" srcOrd="4" destOrd="0" parTransId="{3F88AC28-5DD0-4F22-8425-F375E7614782}" sibTransId="{4E89463B-C6C8-4F4A-BD9B-16E5F7530DF9}"/>
    <dgm:cxn modelId="{E838C431-63C0-47EC-ACC9-57BB99B0E23D}" srcId="{A4C2ABB6-78DF-4874-A96A-D461E8FFE626}" destId="{8DF09042-551C-4311-8B44-BF04B1AA6EB5}" srcOrd="0" destOrd="0" parTransId="{7F7370DF-D72C-44B3-888E-6779ADDE1CA0}" sibTransId="{4423068C-32B7-4E71-98BD-E0FAFA9F6CCD}"/>
    <dgm:cxn modelId="{51B6BA38-207F-41EF-9A2B-7D058378ED50}" srcId="{5FC7901B-9D24-495D-B646-3B55F7333180}" destId="{03412D44-2CEC-419D-BA45-6255B3950AC7}" srcOrd="0" destOrd="0" parTransId="{8C3DB054-D67D-440F-A7D0-BBFAE7A33691}" sibTransId="{ABB4CDC2-7678-488F-BC35-CB6034F14598}"/>
    <dgm:cxn modelId="{75104B3A-EFE1-418D-9119-679A43F08F15}" type="presOf" srcId="{60CE33E6-54CB-4BD2-B20F-4CB27FBC9DFB}" destId="{6A8A29A8-5BB3-41F9-BBBD-EFA3B08F9824}" srcOrd="0" destOrd="0" presId="urn:microsoft.com/office/officeart/2016/7/layout/HorizontalActionList"/>
    <dgm:cxn modelId="{DED9143F-7217-441E-A22A-C03A625445DC}" srcId="{60CE33E6-54CB-4BD2-B20F-4CB27FBC9DFB}" destId="{819D3B23-C90A-4FFA-92D7-A2B0E277AAF6}" srcOrd="0" destOrd="0" parTransId="{37E740FF-AC3C-485F-9851-FEC08D9584A5}" sibTransId="{D6A98313-86B7-4FA3-8DBB-231C9E4692BB}"/>
    <dgm:cxn modelId="{E8898140-1D3B-4D57-A62D-86A915C80EEB}" type="presOf" srcId="{819D3B23-C90A-4FFA-92D7-A2B0E277AAF6}" destId="{931DEDA1-0DA8-4198-899E-210403AA155C}" srcOrd="0" destOrd="0" presId="urn:microsoft.com/office/officeart/2016/7/layout/HorizontalActionList"/>
    <dgm:cxn modelId="{2636A843-2C60-451C-AAF9-F580C199DA67}" type="presOf" srcId="{03412D44-2CEC-419D-BA45-6255B3950AC7}" destId="{E99FB1BA-EA82-42ED-BBE7-D8B13A73401C}" srcOrd="0" destOrd="0" presId="urn:microsoft.com/office/officeart/2016/7/layout/HorizontalActionList"/>
    <dgm:cxn modelId="{6A228E4D-ACF3-4FF1-8176-7044F24A2217}" type="presOf" srcId="{6D8286C8-5480-4040-A772-C820E79CE96B}" destId="{2C1DE115-162F-4CD5-9376-9FC614A45A4E}" srcOrd="0" destOrd="0" presId="urn:microsoft.com/office/officeart/2016/7/layout/HorizontalActionList"/>
    <dgm:cxn modelId="{412AC84D-A78D-4C25-BE18-94F7FFD14C1F}" srcId="{91C76F37-43E4-4004-9E5C-5DA66E0AAF15}" destId="{5FC7901B-9D24-495D-B646-3B55F7333180}" srcOrd="2" destOrd="0" parTransId="{6253870A-D691-464F-AB85-09EA16318372}" sibTransId="{2BA45AC4-D081-4D5F-B4F9-856F078E2DAB}"/>
    <dgm:cxn modelId="{1242DE4F-F91E-4659-A3BA-9D75B276FEED}" type="presOf" srcId="{F0F1497F-1395-44D8-90DD-FB707DB5C6FA}" destId="{F19938C9-31C6-40A9-AD6F-B1C852A281D0}" srcOrd="0" destOrd="0" presId="urn:microsoft.com/office/officeart/2016/7/layout/HorizontalActionList"/>
    <dgm:cxn modelId="{C4F0E879-8D06-460A-95B7-1526198CE139}" srcId="{91C76F37-43E4-4004-9E5C-5DA66E0AAF15}" destId="{7BA1FCE5-8AFD-41C5-8638-A580E0DC04D9}" srcOrd="1" destOrd="0" parTransId="{0616B877-2782-4F94-A58A-E6BBD49634CD}" sibTransId="{08186553-441C-432C-A399-E0A1EC7C0A02}"/>
    <dgm:cxn modelId="{7F4E7E93-CDE6-41B1-8EED-DB20ABB443E2}" type="presOf" srcId="{7BA1FCE5-8AFD-41C5-8638-A580E0DC04D9}" destId="{3DE77648-3488-452A-A51D-2B73615062FF}" srcOrd="0" destOrd="0" presId="urn:microsoft.com/office/officeart/2016/7/layout/HorizontalActionList"/>
    <dgm:cxn modelId="{8A4C6995-C822-47C8-B8B4-F7147772CCAF}" type="presOf" srcId="{5FC7901B-9D24-495D-B646-3B55F7333180}" destId="{BB88EE7B-6662-46E4-BCB4-76478531DB58}" srcOrd="0" destOrd="0" presId="urn:microsoft.com/office/officeart/2016/7/layout/HorizontalActionList"/>
    <dgm:cxn modelId="{E97EB4A5-1044-48D2-8EB2-C436228CB149}" srcId="{91C76F37-43E4-4004-9E5C-5DA66E0AAF15}" destId="{A4C2ABB6-78DF-4874-A96A-D461E8FFE626}" srcOrd="3" destOrd="0" parTransId="{87CC924D-1FF8-49FF-AE9A-609A46188262}" sibTransId="{3323ECFC-2F0C-4AAF-A5C0-FBD399D291D1}"/>
    <dgm:cxn modelId="{385906A6-88A8-4F20-BB25-DB26895F9A63}" type="presOf" srcId="{8DF09042-551C-4311-8B44-BF04B1AA6EB5}" destId="{C8CB0E1C-3758-4EBB-B594-ABDBE8F5FFDB}" srcOrd="0" destOrd="0" presId="urn:microsoft.com/office/officeart/2016/7/layout/HorizontalActionList"/>
    <dgm:cxn modelId="{492907AE-C7DE-42AA-8D7B-959A3DBE65F8}" srcId="{91C76F37-43E4-4004-9E5C-5DA66E0AAF15}" destId="{F32232BE-AD16-4B73-8758-B5D00C15D566}" srcOrd="0" destOrd="0" parTransId="{048C8A52-4D06-4FB9-8A47-BDC1B9A02ACC}" sibTransId="{D04E566A-C228-438B-8B44-E9A117D73006}"/>
    <dgm:cxn modelId="{4B923FB8-9F7E-4999-9B78-1013EFBA872F}" type="presOf" srcId="{F32232BE-AD16-4B73-8758-B5D00C15D566}" destId="{090295FE-C9C1-40ED-8A2F-C7BB03279C12}" srcOrd="0" destOrd="0" presId="urn:microsoft.com/office/officeart/2016/7/layout/HorizontalActionList"/>
    <dgm:cxn modelId="{E58826BB-F8B2-4EFB-A0DF-97D476E78786}" type="presOf" srcId="{91C76F37-43E4-4004-9E5C-5DA66E0AAF15}" destId="{C7583C70-7F81-45E7-8F63-63B5C262D313}" srcOrd="0" destOrd="0" presId="urn:microsoft.com/office/officeart/2016/7/layout/HorizontalActionList"/>
    <dgm:cxn modelId="{D2A6E6CA-314D-4747-8E3A-6E47A55EDC39}" srcId="{7BA1FCE5-8AFD-41C5-8638-A580E0DC04D9}" destId="{F0F1497F-1395-44D8-90DD-FB707DB5C6FA}" srcOrd="0" destOrd="0" parTransId="{E70AE034-A42A-4220-8AF4-3B2DC87BF8FA}" sibTransId="{677F2A1A-60A1-49A1-87D1-748167AF6749}"/>
    <dgm:cxn modelId="{5DF81EDA-9722-489F-8FF3-FA14319A5F8D}" type="presOf" srcId="{A4C2ABB6-78DF-4874-A96A-D461E8FFE626}" destId="{51038C57-E1EE-4761-865D-448A993D33D6}" srcOrd="0" destOrd="0" presId="urn:microsoft.com/office/officeart/2016/7/layout/HorizontalActionList"/>
    <dgm:cxn modelId="{A5C783B3-6FE9-47EE-96C2-B06B053B1F22}" type="presParOf" srcId="{C7583C70-7F81-45E7-8F63-63B5C262D313}" destId="{E97884A7-EBD3-4415-81B5-8CE9960F8F26}" srcOrd="0" destOrd="0" presId="urn:microsoft.com/office/officeart/2016/7/layout/HorizontalActionList"/>
    <dgm:cxn modelId="{BB772837-9E2B-43FB-A23D-9FFA8AD82681}" type="presParOf" srcId="{E97884A7-EBD3-4415-81B5-8CE9960F8F26}" destId="{090295FE-C9C1-40ED-8A2F-C7BB03279C12}" srcOrd="0" destOrd="0" presId="urn:microsoft.com/office/officeart/2016/7/layout/HorizontalActionList"/>
    <dgm:cxn modelId="{28A77B9B-AAD5-40CF-BABF-3054193F20E9}" type="presParOf" srcId="{E97884A7-EBD3-4415-81B5-8CE9960F8F26}" destId="{2C1DE115-162F-4CD5-9376-9FC614A45A4E}" srcOrd="1" destOrd="0" presId="urn:microsoft.com/office/officeart/2016/7/layout/HorizontalActionList"/>
    <dgm:cxn modelId="{9D253295-967B-47C3-82EF-4F8C085207EC}" type="presParOf" srcId="{C7583C70-7F81-45E7-8F63-63B5C262D313}" destId="{B04AE085-965F-4544-9D12-DDE7DA86A038}" srcOrd="1" destOrd="0" presId="urn:microsoft.com/office/officeart/2016/7/layout/HorizontalActionList"/>
    <dgm:cxn modelId="{EA9878C1-4094-4EA8-B4F7-D2DB6A4E9D5D}" type="presParOf" srcId="{C7583C70-7F81-45E7-8F63-63B5C262D313}" destId="{DE73F530-87BA-402A-9007-7894E6776473}" srcOrd="2" destOrd="0" presId="urn:microsoft.com/office/officeart/2016/7/layout/HorizontalActionList"/>
    <dgm:cxn modelId="{8C2818A1-F6A1-4F48-8191-4FCE499DEE93}" type="presParOf" srcId="{DE73F530-87BA-402A-9007-7894E6776473}" destId="{3DE77648-3488-452A-A51D-2B73615062FF}" srcOrd="0" destOrd="0" presId="urn:microsoft.com/office/officeart/2016/7/layout/HorizontalActionList"/>
    <dgm:cxn modelId="{B4EF4FFD-0E91-4028-AAA8-5E04E7896B6D}" type="presParOf" srcId="{DE73F530-87BA-402A-9007-7894E6776473}" destId="{F19938C9-31C6-40A9-AD6F-B1C852A281D0}" srcOrd="1" destOrd="0" presId="urn:microsoft.com/office/officeart/2016/7/layout/HorizontalActionList"/>
    <dgm:cxn modelId="{E06AB43E-A5B2-4E06-BA2B-218DB0177E60}" type="presParOf" srcId="{C7583C70-7F81-45E7-8F63-63B5C262D313}" destId="{E7E2D44B-5525-4AD6-A6DF-23EB3F3F4BC5}" srcOrd="3" destOrd="0" presId="urn:microsoft.com/office/officeart/2016/7/layout/HorizontalActionList"/>
    <dgm:cxn modelId="{D838B6BB-F653-43A0-AFDF-D6B802D58D6E}" type="presParOf" srcId="{C7583C70-7F81-45E7-8F63-63B5C262D313}" destId="{37D911E1-EF2B-4F04-964F-A851BBEF51E6}" srcOrd="4" destOrd="0" presId="urn:microsoft.com/office/officeart/2016/7/layout/HorizontalActionList"/>
    <dgm:cxn modelId="{3675C8B1-6592-41B5-9595-C9F3C2B18DC4}" type="presParOf" srcId="{37D911E1-EF2B-4F04-964F-A851BBEF51E6}" destId="{BB88EE7B-6662-46E4-BCB4-76478531DB58}" srcOrd="0" destOrd="0" presId="urn:microsoft.com/office/officeart/2016/7/layout/HorizontalActionList"/>
    <dgm:cxn modelId="{9E04CE26-BEA6-4336-ACFE-7CEC27509021}" type="presParOf" srcId="{37D911E1-EF2B-4F04-964F-A851BBEF51E6}" destId="{E99FB1BA-EA82-42ED-BBE7-D8B13A73401C}" srcOrd="1" destOrd="0" presId="urn:microsoft.com/office/officeart/2016/7/layout/HorizontalActionList"/>
    <dgm:cxn modelId="{318D5ACA-0182-4228-98BE-0B0D06CCB78B}" type="presParOf" srcId="{C7583C70-7F81-45E7-8F63-63B5C262D313}" destId="{2AD35182-7C8E-499A-A60A-8B1F18ADF4B4}" srcOrd="5" destOrd="0" presId="urn:microsoft.com/office/officeart/2016/7/layout/HorizontalActionList"/>
    <dgm:cxn modelId="{1F9340EE-D822-4F0C-80FB-A56432D83C5A}" type="presParOf" srcId="{C7583C70-7F81-45E7-8F63-63B5C262D313}" destId="{A38D0546-12B8-443C-9852-81F1E8B02DB0}" srcOrd="6" destOrd="0" presId="urn:microsoft.com/office/officeart/2016/7/layout/HorizontalActionList"/>
    <dgm:cxn modelId="{42C2E5DA-129E-4A06-9CC6-331562D26C96}" type="presParOf" srcId="{A38D0546-12B8-443C-9852-81F1E8B02DB0}" destId="{51038C57-E1EE-4761-865D-448A993D33D6}" srcOrd="0" destOrd="0" presId="urn:microsoft.com/office/officeart/2016/7/layout/HorizontalActionList"/>
    <dgm:cxn modelId="{98B1377E-266C-4616-B665-ACDC6C1B0693}" type="presParOf" srcId="{A38D0546-12B8-443C-9852-81F1E8B02DB0}" destId="{C8CB0E1C-3758-4EBB-B594-ABDBE8F5FFDB}" srcOrd="1" destOrd="0" presId="urn:microsoft.com/office/officeart/2016/7/layout/HorizontalActionList"/>
    <dgm:cxn modelId="{F0A84A9B-692D-45C2-A2EF-602DA1E87BB1}" type="presParOf" srcId="{C7583C70-7F81-45E7-8F63-63B5C262D313}" destId="{44651D12-2639-4FF3-9BEE-69FA5FAFA99F}" srcOrd="7" destOrd="0" presId="urn:microsoft.com/office/officeart/2016/7/layout/HorizontalActionList"/>
    <dgm:cxn modelId="{59C599F4-A105-452D-AF5F-F512161D22DC}" type="presParOf" srcId="{C7583C70-7F81-45E7-8F63-63B5C262D313}" destId="{067A6B59-5277-45A9-A2AB-588C3854A9ED}" srcOrd="8" destOrd="0" presId="urn:microsoft.com/office/officeart/2016/7/layout/HorizontalActionList"/>
    <dgm:cxn modelId="{399F86C5-DC9E-4A5B-AFAE-6F54BDBB6C47}" type="presParOf" srcId="{067A6B59-5277-45A9-A2AB-588C3854A9ED}" destId="{6A8A29A8-5BB3-41F9-BBBD-EFA3B08F9824}" srcOrd="0" destOrd="0" presId="urn:microsoft.com/office/officeart/2016/7/layout/HorizontalActionList"/>
    <dgm:cxn modelId="{2525A940-92B6-4772-89CB-009AB225428D}" type="presParOf" srcId="{067A6B59-5277-45A9-A2AB-588C3854A9ED}" destId="{931DEDA1-0DA8-4198-899E-210403AA155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F295BA-4B61-4CA3-BEF5-67D42EAFD8B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8684056-9764-42D0-A2BD-C6229FDC1AB1}">
      <dgm:prSet custT="1"/>
      <dgm:spPr/>
      <dgm:t>
        <a:bodyPr/>
        <a:lstStyle/>
        <a:p>
          <a:pPr>
            <a:lnSpc>
              <a:spcPct val="100000"/>
            </a:lnSpc>
          </a:pPr>
          <a:r>
            <a:rPr lang="en-GB" sz="2000" dirty="0">
              <a:solidFill>
                <a:srgbClr val="4A205D"/>
              </a:solidFill>
              <a:latin typeface="Tondo" panose="020B0604020202020204"/>
            </a:rPr>
            <a:t>Keeping Children Safe in Education 2024 does not contain major systemic changes – these have been deferred to next year and the previous Government began a call for evidence on safeguarding in schools and colleges which closed on 20th June 2024. </a:t>
          </a:r>
          <a:endParaRPr lang="en-US" sz="2000" dirty="0">
            <a:solidFill>
              <a:srgbClr val="4A205D"/>
            </a:solidFill>
            <a:latin typeface="Tondo" panose="020B0604020202020204"/>
          </a:endParaRPr>
        </a:p>
      </dgm:t>
    </dgm:pt>
    <dgm:pt modelId="{5B2CA89B-A1EA-4CC0-BDEA-BECF724C8AA1}" type="parTrans" cxnId="{28043336-4E2F-455D-A512-D57A2BE73BF1}">
      <dgm:prSet/>
      <dgm:spPr/>
      <dgm:t>
        <a:bodyPr/>
        <a:lstStyle/>
        <a:p>
          <a:endParaRPr lang="en-US"/>
        </a:p>
      </dgm:t>
    </dgm:pt>
    <dgm:pt modelId="{314A2E49-AA2E-431F-8B57-207C61B4220E}" type="sibTrans" cxnId="{28043336-4E2F-455D-A512-D57A2BE73BF1}">
      <dgm:prSet/>
      <dgm:spPr/>
      <dgm:t>
        <a:bodyPr/>
        <a:lstStyle/>
        <a:p>
          <a:pPr>
            <a:lnSpc>
              <a:spcPct val="100000"/>
            </a:lnSpc>
          </a:pPr>
          <a:endParaRPr lang="en-US"/>
        </a:p>
      </dgm:t>
    </dgm:pt>
    <dgm:pt modelId="{11AE9BB2-E5D8-44C8-B652-EB0EC3D7B9CB}">
      <dgm:prSet custT="1"/>
      <dgm:spPr/>
      <dgm:t>
        <a:bodyPr/>
        <a:lstStyle/>
        <a:p>
          <a:pPr>
            <a:lnSpc>
              <a:spcPct val="100000"/>
            </a:lnSpc>
          </a:pPr>
          <a:r>
            <a:rPr lang="en-GB" sz="2000" dirty="0">
              <a:solidFill>
                <a:srgbClr val="4A205D"/>
              </a:solidFill>
              <a:latin typeface="Tondo" panose="020B0604020202020204"/>
            </a:rPr>
            <a:t>Ministers decided this year’s guidance should contain only “technical changes … with a view to providing a more substantively updated document, encompassing wider changes, to be delivered in 2025.”</a:t>
          </a:r>
          <a:endParaRPr lang="en-US" sz="2000" dirty="0">
            <a:solidFill>
              <a:srgbClr val="4A205D"/>
            </a:solidFill>
            <a:latin typeface="Tondo" panose="020B0604020202020204"/>
          </a:endParaRPr>
        </a:p>
      </dgm:t>
    </dgm:pt>
    <dgm:pt modelId="{85F64BE9-DF3C-48C0-9608-2EA725BF630D}" type="parTrans" cxnId="{A9F21017-20DA-4FE0-AC2B-88781D575F92}">
      <dgm:prSet/>
      <dgm:spPr/>
      <dgm:t>
        <a:bodyPr/>
        <a:lstStyle/>
        <a:p>
          <a:endParaRPr lang="en-US"/>
        </a:p>
      </dgm:t>
    </dgm:pt>
    <dgm:pt modelId="{040986FB-1BB4-41F8-99C9-0A97794BF5AF}" type="sibTrans" cxnId="{A9F21017-20DA-4FE0-AC2B-88781D575F92}">
      <dgm:prSet/>
      <dgm:spPr/>
      <dgm:t>
        <a:bodyPr/>
        <a:lstStyle/>
        <a:p>
          <a:endParaRPr lang="en-US"/>
        </a:p>
      </dgm:t>
    </dgm:pt>
    <dgm:pt modelId="{D6E0D29E-42A2-4EA8-9F24-0EF3C4692680}" type="pres">
      <dgm:prSet presAssocID="{9CF295BA-4B61-4CA3-BEF5-67D42EAFD8BF}" presName="root" presStyleCnt="0">
        <dgm:presLayoutVars>
          <dgm:dir/>
          <dgm:resizeHandles val="exact"/>
        </dgm:presLayoutVars>
      </dgm:prSet>
      <dgm:spPr/>
    </dgm:pt>
    <dgm:pt modelId="{DF05CF6E-3B62-42E2-A7F3-42DB96F6EDC3}" type="pres">
      <dgm:prSet presAssocID="{9CF295BA-4B61-4CA3-BEF5-67D42EAFD8BF}" presName="container" presStyleCnt="0">
        <dgm:presLayoutVars>
          <dgm:dir/>
          <dgm:resizeHandles val="exact"/>
        </dgm:presLayoutVars>
      </dgm:prSet>
      <dgm:spPr/>
    </dgm:pt>
    <dgm:pt modelId="{52FDF9D6-E653-431C-8065-448DD50454A3}" type="pres">
      <dgm:prSet presAssocID="{D8684056-9764-42D0-A2BD-C6229FDC1AB1}" presName="compNode" presStyleCnt="0"/>
      <dgm:spPr/>
    </dgm:pt>
    <dgm:pt modelId="{79584CBE-7AC0-4CA2-819E-CBA9E8796040}" type="pres">
      <dgm:prSet presAssocID="{D8684056-9764-42D0-A2BD-C6229FDC1AB1}" presName="iconBgRect" presStyleLbl="bgShp" presStyleIdx="0" presStyleCnt="2"/>
      <dgm:spPr/>
    </dgm:pt>
    <dgm:pt modelId="{31DABC17-4072-4E5B-81F0-FEA19A5ACFDC}" type="pres">
      <dgm:prSet presAssocID="{D8684056-9764-42D0-A2BD-C6229FDC1A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CE130CBE-A6DA-46F3-8C32-5805D835FEA5}" type="pres">
      <dgm:prSet presAssocID="{D8684056-9764-42D0-A2BD-C6229FDC1AB1}" presName="spaceRect" presStyleCnt="0"/>
      <dgm:spPr/>
    </dgm:pt>
    <dgm:pt modelId="{F02E877B-A07B-4185-BDCF-EEAEDAAF0FDF}" type="pres">
      <dgm:prSet presAssocID="{D8684056-9764-42D0-A2BD-C6229FDC1AB1}" presName="textRect" presStyleLbl="revTx" presStyleIdx="0" presStyleCnt="2">
        <dgm:presLayoutVars>
          <dgm:chMax val="1"/>
          <dgm:chPref val="1"/>
        </dgm:presLayoutVars>
      </dgm:prSet>
      <dgm:spPr/>
    </dgm:pt>
    <dgm:pt modelId="{3E0D1A2D-CCFF-4F61-A77F-E2F40DAF2A42}" type="pres">
      <dgm:prSet presAssocID="{314A2E49-AA2E-431F-8B57-207C61B4220E}" presName="sibTrans" presStyleLbl="sibTrans2D1" presStyleIdx="0" presStyleCnt="0"/>
      <dgm:spPr/>
    </dgm:pt>
    <dgm:pt modelId="{5F453A4A-2DD2-4C3A-9A12-06B79EF3D4CC}" type="pres">
      <dgm:prSet presAssocID="{11AE9BB2-E5D8-44C8-B652-EB0EC3D7B9CB}" presName="compNode" presStyleCnt="0"/>
      <dgm:spPr/>
    </dgm:pt>
    <dgm:pt modelId="{D5999E47-DB9C-449A-8074-C9016738A1C0}" type="pres">
      <dgm:prSet presAssocID="{11AE9BB2-E5D8-44C8-B652-EB0EC3D7B9CB}" presName="iconBgRect" presStyleLbl="bgShp" presStyleIdx="1" presStyleCnt="2"/>
      <dgm:spPr/>
    </dgm:pt>
    <dgm:pt modelId="{AA46CD5F-B6B9-4F6F-B8B7-44D94681ED44}" type="pres">
      <dgm:prSet presAssocID="{11AE9BB2-E5D8-44C8-B652-EB0EC3D7B9C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E6F52264-FB56-4929-B450-F4B95E9A0E88}" type="pres">
      <dgm:prSet presAssocID="{11AE9BB2-E5D8-44C8-B652-EB0EC3D7B9CB}" presName="spaceRect" presStyleCnt="0"/>
      <dgm:spPr/>
    </dgm:pt>
    <dgm:pt modelId="{2F129E15-ED7F-4B0D-9D72-BE4ED15F581F}" type="pres">
      <dgm:prSet presAssocID="{11AE9BB2-E5D8-44C8-B652-EB0EC3D7B9CB}" presName="textRect" presStyleLbl="revTx" presStyleIdx="1" presStyleCnt="2">
        <dgm:presLayoutVars>
          <dgm:chMax val="1"/>
          <dgm:chPref val="1"/>
        </dgm:presLayoutVars>
      </dgm:prSet>
      <dgm:spPr/>
    </dgm:pt>
  </dgm:ptLst>
  <dgm:cxnLst>
    <dgm:cxn modelId="{A9F21017-20DA-4FE0-AC2B-88781D575F92}" srcId="{9CF295BA-4B61-4CA3-BEF5-67D42EAFD8BF}" destId="{11AE9BB2-E5D8-44C8-B652-EB0EC3D7B9CB}" srcOrd="1" destOrd="0" parTransId="{85F64BE9-DF3C-48C0-9608-2EA725BF630D}" sibTransId="{040986FB-1BB4-41F8-99C9-0A97794BF5AF}"/>
    <dgm:cxn modelId="{28043336-4E2F-455D-A512-D57A2BE73BF1}" srcId="{9CF295BA-4B61-4CA3-BEF5-67D42EAFD8BF}" destId="{D8684056-9764-42D0-A2BD-C6229FDC1AB1}" srcOrd="0" destOrd="0" parTransId="{5B2CA89B-A1EA-4CC0-BDEA-BECF724C8AA1}" sibTransId="{314A2E49-AA2E-431F-8B57-207C61B4220E}"/>
    <dgm:cxn modelId="{B014C04C-F719-460F-8F45-36906F483C71}" type="presOf" srcId="{D8684056-9764-42D0-A2BD-C6229FDC1AB1}" destId="{F02E877B-A07B-4185-BDCF-EEAEDAAF0FDF}" srcOrd="0" destOrd="0" presId="urn:microsoft.com/office/officeart/2018/2/layout/IconCircleList"/>
    <dgm:cxn modelId="{5B392C76-9BDC-4BF7-838F-12813385DB62}" type="presOf" srcId="{314A2E49-AA2E-431F-8B57-207C61B4220E}" destId="{3E0D1A2D-CCFF-4F61-A77F-E2F40DAF2A42}" srcOrd="0" destOrd="0" presId="urn:microsoft.com/office/officeart/2018/2/layout/IconCircleList"/>
    <dgm:cxn modelId="{78E6277F-4259-44C1-B582-4B4F2070314F}" type="presOf" srcId="{9CF295BA-4B61-4CA3-BEF5-67D42EAFD8BF}" destId="{D6E0D29E-42A2-4EA8-9F24-0EF3C4692680}" srcOrd="0" destOrd="0" presId="urn:microsoft.com/office/officeart/2018/2/layout/IconCircleList"/>
    <dgm:cxn modelId="{D46E27A4-36FF-4916-B914-E75738D80F59}" type="presOf" srcId="{11AE9BB2-E5D8-44C8-B652-EB0EC3D7B9CB}" destId="{2F129E15-ED7F-4B0D-9D72-BE4ED15F581F}" srcOrd="0" destOrd="0" presId="urn:microsoft.com/office/officeart/2018/2/layout/IconCircleList"/>
    <dgm:cxn modelId="{1CC1FC12-CD80-4A8D-AFE9-39462E2179C2}" type="presParOf" srcId="{D6E0D29E-42A2-4EA8-9F24-0EF3C4692680}" destId="{DF05CF6E-3B62-42E2-A7F3-42DB96F6EDC3}" srcOrd="0" destOrd="0" presId="urn:microsoft.com/office/officeart/2018/2/layout/IconCircleList"/>
    <dgm:cxn modelId="{DA76D79C-D365-4618-ADE5-64B7687CA5DC}" type="presParOf" srcId="{DF05CF6E-3B62-42E2-A7F3-42DB96F6EDC3}" destId="{52FDF9D6-E653-431C-8065-448DD50454A3}" srcOrd="0" destOrd="0" presId="urn:microsoft.com/office/officeart/2018/2/layout/IconCircleList"/>
    <dgm:cxn modelId="{D0CFA5EB-B093-468F-8F61-AE4A3B83AFEB}" type="presParOf" srcId="{52FDF9D6-E653-431C-8065-448DD50454A3}" destId="{79584CBE-7AC0-4CA2-819E-CBA9E8796040}" srcOrd="0" destOrd="0" presId="urn:microsoft.com/office/officeart/2018/2/layout/IconCircleList"/>
    <dgm:cxn modelId="{19B29ABB-1119-4258-8128-D176BCF2A244}" type="presParOf" srcId="{52FDF9D6-E653-431C-8065-448DD50454A3}" destId="{31DABC17-4072-4E5B-81F0-FEA19A5ACFDC}" srcOrd="1" destOrd="0" presId="urn:microsoft.com/office/officeart/2018/2/layout/IconCircleList"/>
    <dgm:cxn modelId="{DDF03512-B914-435E-8494-57A5E99E3517}" type="presParOf" srcId="{52FDF9D6-E653-431C-8065-448DD50454A3}" destId="{CE130CBE-A6DA-46F3-8C32-5805D835FEA5}" srcOrd="2" destOrd="0" presId="urn:microsoft.com/office/officeart/2018/2/layout/IconCircleList"/>
    <dgm:cxn modelId="{47D54FD6-7215-420F-85D5-F6AA3BA05BBB}" type="presParOf" srcId="{52FDF9D6-E653-431C-8065-448DD50454A3}" destId="{F02E877B-A07B-4185-BDCF-EEAEDAAF0FDF}" srcOrd="3" destOrd="0" presId="urn:microsoft.com/office/officeart/2018/2/layout/IconCircleList"/>
    <dgm:cxn modelId="{946F9CA9-AECF-480F-AE52-2B539CDB137E}" type="presParOf" srcId="{DF05CF6E-3B62-42E2-A7F3-42DB96F6EDC3}" destId="{3E0D1A2D-CCFF-4F61-A77F-E2F40DAF2A42}" srcOrd="1" destOrd="0" presId="urn:microsoft.com/office/officeart/2018/2/layout/IconCircleList"/>
    <dgm:cxn modelId="{4C61927D-C8FB-4971-9716-4BCC943011CB}" type="presParOf" srcId="{DF05CF6E-3B62-42E2-A7F3-42DB96F6EDC3}" destId="{5F453A4A-2DD2-4C3A-9A12-06B79EF3D4CC}" srcOrd="2" destOrd="0" presId="urn:microsoft.com/office/officeart/2018/2/layout/IconCircleList"/>
    <dgm:cxn modelId="{4A3FC608-0BD9-4E65-9522-A88C20F524AF}" type="presParOf" srcId="{5F453A4A-2DD2-4C3A-9A12-06B79EF3D4CC}" destId="{D5999E47-DB9C-449A-8074-C9016738A1C0}" srcOrd="0" destOrd="0" presId="urn:microsoft.com/office/officeart/2018/2/layout/IconCircleList"/>
    <dgm:cxn modelId="{504E0E44-8409-4419-93D5-984135E8D314}" type="presParOf" srcId="{5F453A4A-2DD2-4C3A-9A12-06B79EF3D4CC}" destId="{AA46CD5F-B6B9-4F6F-B8B7-44D94681ED44}" srcOrd="1" destOrd="0" presId="urn:microsoft.com/office/officeart/2018/2/layout/IconCircleList"/>
    <dgm:cxn modelId="{2DDEFCDF-BE44-407A-B7C3-6F49EE797DD4}" type="presParOf" srcId="{5F453A4A-2DD2-4C3A-9A12-06B79EF3D4CC}" destId="{E6F52264-FB56-4929-B450-F4B95E9A0E88}" srcOrd="2" destOrd="0" presId="urn:microsoft.com/office/officeart/2018/2/layout/IconCircleList"/>
    <dgm:cxn modelId="{6B20CE8A-D091-4508-A370-90EA40D00FF8}" type="presParOf" srcId="{5F453A4A-2DD2-4C3A-9A12-06B79EF3D4CC}" destId="{2F129E15-ED7F-4B0D-9D72-BE4ED15F581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C76F37-43E4-4004-9E5C-5DA66E0AAF15}" type="doc">
      <dgm:prSet loTypeId="urn:microsoft.com/office/officeart/2016/7/layout/HorizontalActionList" loCatId="List" qsTypeId="urn:microsoft.com/office/officeart/2005/8/quickstyle/simple2" qsCatId="simple" csTypeId="urn:microsoft.com/office/officeart/2005/8/colors/accent1_2" csCatId="accent1" phldr="1"/>
      <dgm:spPr/>
      <dgm:t>
        <a:bodyPr/>
        <a:lstStyle/>
        <a:p>
          <a:endParaRPr lang="en-US"/>
        </a:p>
      </dgm:t>
    </dgm:pt>
    <dgm:pt modelId="{F32232BE-AD16-4B73-8758-B5D00C15D566}">
      <dgm:prSet/>
      <dgm:spPr>
        <a:solidFill>
          <a:srgbClr val="4A205D"/>
        </a:solidFill>
      </dgm:spPr>
      <dgm:t>
        <a:bodyPr/>
        <a:lstStyle/>
        <a:p>
          <a:r>
            <a:rPr lang="en-US" b="1" dirty="0">
              <a:solidFill>
                <a:srgbClr val="EB3377"/>
              </a:solidFill>
              <a:latin typeface="Tondo" panose="020F0503020202020204"/>
            </a:rPr>
            <a:t>1</a:t>
          </a:r>
        </a:p>
      </dgm:t>
    </dgm:pt>
    <dgm:pt modelId="{048C8A52-4D06-4FB9-8A47-BDC1B9A02ACC}" type="parTrans" cxnId="{492907AE-C7DE-42AA-8D7B-959A3DBE65F8}">
      <dgm:prSet/>
      <dgm:spPr/>
      <dgm:t>
        <a:bodyPr/>
        <a:lstStyle/>
        <a:p>
          <a:endParaRPr lang="en-US"/>
        </a:p>
      </dgm:t>
    </dgm:pt>
    <dgm:pt modelId="{D04E566A-C228-438B-8B44-E9A117D73006}" type="sibTrans" cxnId="{492907AE-C7DE-42AA-8D7B-959A3DBE65F8}">
      <dgm:prSet/>
      <dgm:spPr/>
      <dgm:t>
        <a:bodyPr/>
        <a:lstStyle/>
        <a:p>
          <a:endParaRPr lang="en-US"/>
        </a:p>
      </dgm:t>
    </dgm:pt>
    <dgm:pt modelId="{6D8286C8-5480-4040-A772-C820E79CE96B}">
      <dgm:prSet custT="1"/>
      <dgm:spPr/>
      <dgm:t>
        <a:bodyPr/>
        <a:lstStyle/>
        <a:p>
          <a:r>
            <a:rPr lang="en-US" sz="1800">
              <a:solidFill>
                <a:srgbClr val="4A205D"/>
              </a:solidFill>
              <a:latin typeface="Tondo" panose="020F0503020202020204"/>
            </a:rPr>
            <a:t>Understand what safeguarding is and your </a:t>
          </a:r>
          <a:r>
            <a:rPr lang="en-US" sz="1800" b="1">
              <a:solidFill>
                <a:srgbClr val="EB3377"/>
              </a:solidFill>
              <a:latin typeface="Tondo" panose="020F0503020202020204"/>
            </a:rPr>
            <a:t>responsibility</a:t>
          </a:r>
          <a:r>
            <a:rPr lang="en-US" sz="1800">
              <a:solidFill>
                <a:srgbClr val="4A205D"/>
              </a:solidFill>
              <a:latin typeface="Tondo" panose="020F0503020202020204"/>
            </a:rPr>
            <a:t> to fulfil your safeguarding responsibility</a:t>
          </a:r>
        </a:p>
      </dgm:t>
    </dgm:pt>
    <dgm:pt modelId="{3D9CADA1-C991-426E-96D2-B257503C0D23}" type="parTrans" cxnId="{8D847903-042A-4A56-A96B-FFEC58DC6EE0}">
      <dgm:prSet/>
      <dgm:spPr/>
      <dgm:t>
        <a:bodyPr/>
        <a:lstStyle/>
        <a:p>
          <a:endParaRPr lang="en-US"/>
        </a:p>
      </dgm:t>
    </dgm:pt>
    <dgm:pt modelId="{259017E9-6E9D-4CA6-A6E7-3583B73723AA}" type="sibTrans" cxnId="{8D847903-042A-4A56-A96B-FFEC58DC6EE0}">
      <dgm:prSet/>
      <dgm:spPr/>
      <dgm:t>
        <a:bodyPr/>
        <a:lstStyle/>
        <a:p>
          <a:endParaRPr lang="en-US"/>
        </a:p>
      </dgm:t>
    </dgm:pt>
    <dgm:pt modelId="{7BA1FCE5-8AFD-41C5-8638-A580E0DC04D9}">
      <dgm:prSet/>
      <dgm:spPr>
        <a:solidFill>
          <a:srgbClr val="4A205D"/>
        </a:solidFill>
      </dgm:spPr>
      <dgm:t>
        <a:bodyPr/>
        <a:lstStyle/>
        <a:p>
          <a:r>
            <a:rPr lang="en-US" b="1">
              <a:solidFill>
                <a:srgbClr val="EB3377"/>
              </a:solidFill>
              <a:latin typeface="Tondo" panose="020F0503020202020204"/>
            </a:rPr>
            <a:t>2</a:t>
          </a:r>
        </a:p>
      </dgm:t>
    </dgm:pt>
    <dgm:pt modelId="{0616B877-2782-4F94-A58A-E6BBD49634CD}" type="parTrans" cxnId="{C4F0E879-8D06-460A-95B7-1526198CE139}">
      <dgm:prSet/>
      <dgm:spPr/>
      <dgm:t>
        <a:bodyPr/>
        <a:lstStyle/>
        <a:p>
          <a:endParaRPr lang="en-US"/>
        </a:p>
      </dgm:t>
    </dgm:pt>
    <dgm:pt modelId="{08186553-441C-432C-A399-E0A1EC7C0A02}" type="sibTrans" cxnId="{C4F0E879-8D06-460A-95B7-1526198CE139}">
      <dgm:prSet/>
      <dgm:spPr/>
      <dgm:t>
        <a:bodyPr/>
        <a:lstStyle/>
        <a:p>
          <a:endParaRPr lang="en-US"/>
        </a:p>
      </dgm:t>
    </dgm:pt>
    <dgm:pt modelId="{F0F1497F-1395-44D8-90DD-FB707DB5C6FA}">
      <dgm:prSet custT="1"/>
      <dgm:spPr/>
      <dgm:t>
        <a:bodyPr/>
        <a:lstStyle/>
        <a:p>
          <a:r>
            <a:rPr lang="en-US" sz="1800">
              <a:solidFill>
                <a:srgbClr val="4A205D"/>
              </a:solidFill>
              <a:latin typeface="Tondo" panose="020F0503020202020204"/>
            </a:rPr>
            <a:t>Be familiar with the key messages in the </a:t>
          </a:r>
          <a:r>
            <a:rPr lang="en-US" sz="1800" b="1">
              <a:solidFill>
                <a:srgbClr val="EB3377"/>
              </a:solidFill>
              <a:latin typeface="Tondo" panose="020F0503020202020204"/>
            </a:rPr>
            <a:t>guidance and legislation</a:t>
          </a:r>
        </a:p>
      </dgm:t>
    </dgm:pt>
    <dgm:pt modelId="{E70AE034-A42A-4220-8AF4-3B2DC87BF8FA}" type="parTrans" cxnId="{D2A6E6CA-314D-4747-8E3A-6E47A55EDC39}">
      <dgm:prSet/>
      <dgm:spPr/>
      <dgm:t>
        <a:bodyPr/>
        <a:lstStyle/>
        <a:p>
          <a:endParaRPr lang="en-US"/>
        </a:p>
      </dgm:t>
    </dgm:pt>
    <dgm:pt modelId="{677F2A1A-60A1-49A1-87D1-748167AF6749}" type="sibTrans" cxnId="{D2A6E6CA-314D-4747-8E3A-6E47A55EDC39}">
      <dgm:prSet/>
      <dgm:spPr/>
      <dgm:t>
        <a:bodyPr/>
        <a:lstStyle/>
        <a:p>
          <a:endParaRPr lang="en-US"/>
        </a:p>
      </dgm:t>
    </dgm:pt>
    <dgm:pt modelId="{03412D44-2CEC-419D-BA45-6255B3950AC7}">
      <dgm:prSet custT="1"/>
      <dgm:spPr/>
      <dgm:t>
        <a:bodyPr/>
        <a:lstStyle/>
        <a:p>
          <a:r>
            <a:rPr lang="en-US" sz="1800">
              <a:solidFill>
                <a:srgbClr val="4A205D"/>
              </a:solidFill>
              <a:latin typeface="Tondo" panose="020F0503020202020204"/>
            </a:rPr>
            <a:t>Know types of abuse, how to </a:t>
          </a:r>
          <a:r>
            <a:rPr lang="en-US" sz="1800" b="1">
              <a:solidFill>
                <a:srgbClr val="EB3377"/>
              </a:solidFill>
              <a:latin typeface="Tondo" panose="020F0503020202020204"/>
            </a:rPr>
            <a:t>spot the signs and indicators </a:t>
          </a:r>
          <a:r>
            <a:rPr lang="en-US" sz="1800">
              <a:solidFill>
                <a:srgbClr val="4A205D"/>
              </a:solidFill>
              <a:latin typeface="Tondo" panose="020F0503020202020204"/>
            </a:rPr>
            <a:t>, and how to respond</a:t>
          </a:r>
        </a:p>
      </dgm:t>
    </dgm:pt>
    <dgm:pt modelId="{8C3DB054-D67D-440F-A7D0-BBFAE7A33691}" type="parTrans" cxnId="{51B6BA38-207F-41EF-9A2B-7D058378ED50}">
      <dgm:prSet/>
      <dgm:spPr/>
      <dgm:t>
        <a:bodyPr/>
        <a:lstStyle/>
        <a:p>
          <a:endParaRPr lang="en-US"/>
        </a:p>
      </dgm:t>
    </dgm:pt>
    <dgm:pt modelId="{ABB4CDC2-7678-488F-BC35-CB6034F14598}" type="sibTrans" cxnId="{51B6BA38-207F-41EF-9A2B-7D058378ED50}">
      <dgm:prSet/>
      <dgm:spPr/>
      <dgm:t>
        <a:bodyPr/>
        <a:lstStyle/>
        <a:p>
          <a:endParaRPr lang="en-US"/>
        </a:p>
      </dgm:t>
    </dgm:pt>
    <dgm:pt modelId="{8DF09042-551C-4311-8B44-BF04B1AA6EB5}">
      <dgm:prSet custT="1"/>
      <dgm:spPr/>
      <dgm:t>
        <a:bodyPr/>
        <a:lstStyle/>
        <a:p>
          <a:r>
            <a:rPr lang="en-US" sz="1800">
              <a:solidFill>
                <a:srgbClr val="4A205D"/>
              </a:solidFill>
              <a:latin typeface="Tondo" panose="020F0503020202020204"/>
            </a:rPr>
            <a:t>Understand how to </a:t>
          </a:r>
          <a:r>
            <a:rPr lang="en-US" sz="1800" b="1">
              <a:solidFill>
                <a:srgbClr val="EB3377"/>
              </a:solidFill>
              <a:latin typeface="Tondo" panose="020F0503020202020204"/>
            </a:rPr>
            <a:t>report concerns </a:t>
          </a:r>
          <a:r>
            <a:rPr lang="en-US" sz="1800">
              <a:solidFill>
                <a:srgbClr val="4A205D"/>
              </a:solidFill>
              <a:latin typeface="Tondo" panose="020F0503020202020204"/>
            </a:rPr>
            <a:t>about professional adults</a:t>
          </a:r>
        </a:p>
      </dgm:t>
    </dgm:pt>
    <dgm:pt modelId="{7F7370DF-D72C-44B3-888E-6779ADDE1CA0}" type="parTrans" cxnId="{E838C431-63C0-47EC-ACC9-57BB99B0E23D}">
      <dgm:prSet/>
      <dgm:spPr/>
      <dgm:t>
        <a:bodyPr/>
        <a:lstStyle/>
        <a:p>
          <a:endParaRPr lang="en-US"/>
        </a:p>
      </dgm:t>
    </dgm:pt>
    <dgm:pt modelId="{4423068C-32B7-4E71-98BD-E0FAFA9F6CCD}" type="sibTrans" cxnId="{E838C431-63C0-47EC-ACC9-57BB99B0E23D}">
      <dgm:prSet/>
      <dgm:spPr/>
      <dgm:t>
        <a:bodyPr/>
        <a:lstStyle/>
        <a:p>
          <a:endParaRPr lang="en-US"/>
        </a:p>
      </dgm:t>
    </dgm:pt>
    <dgm:pt modelId="{60CE33E6-54CB-4BD2-B20F-4CB27FBC9DFB}">
      <dgm:prSet/>
      <dgm:spPr>
        <a:solidFill>
          <a:srgbClr val="4A205D"/>
        </a:solidFill>
      </dgm:spPr>
      <dgm:t>
        <a:bodyPr/>
        <a:lstStyle/>
        <a:p>
          <a:r>
            <a:rPr lang="en-US" b="1">
              <a:solidFill>
                <a:srgbClr val="EB3377"/>
              </a:solidFill>
              <a:latin typeface="Know"/>
            </a:rPr>
            <a:t>5</a:t>
          </a:r>
        </a:p>
      </dgm:t>
    </dgm:pt>
    <dgm:pt modelId="{3F88AC28-5DD0-4F22-8425-F375E7614782}" type="parTrans" cxnId="{A59CA02B-6122-46C0-916C-7B9752905B1B}">
      <dgm:prSet/>
      <dgm:spPr/>
      <dgm:t>
        <a:bodyPr/>
        <a:lstStyle/>
        <a:p>
          <a:endParaRPr lang="en-US"/>
        </a:p>
      </dgm:t>
    </dgm:pt>
    <dgm:pt modelId="{4E89463B-C6C8-4F4A-BD9B-16E5F7530DF9}" type="sibTrans" cxnId="{A59CA02B-6122-46C0-916C-7B9752905B1B}">
      <dgm:prSet/>
      <dgm:spPr/>
      <dgm:t>
        <a:bodyPr/>
        <a:lstStyle/>
        <a:p>
          <a:endParaRPr lang="en-US"/>
        </a:p>
      </dgm:t>
    </dgm:pt>
    <dgm:pt modelId="{819D3B23-C90A-4FFA-92D7-A2B0E277AAF6}">
      <dgm:prSet custT="1"/>
      <dgm:spPr/>
      <dgm:t>
        <a:bodyPr/>
        <a:lstStyle/>
        <a:p>
          <a:r>
            <a:rPr lang="en-US" sz="1800">
              <a:solidFill>
                <a:srgbClr val="4A205D"/>
              </a:solidFill>
              <a:latin typeface="Tondo" panose="020F0503020202020204"/>
            </a:rPr>
            <a:t>Know how to </a:t>
          </a:r>
          <a:r>
            <a:rPr lang="en-US" sz="1800" b="1">
              <a:solidFill>
                <a:srgbClr val="EB3377"/>
              </a:solidFill>
              <a:latin typeface="Tondo" panose="020F0503020202020204"/>
            </a:rPr>
            <a:t>receive a disclosure and record </a:t>
          </a:r>
          <a:r>
            <a:rPr lang="en-US" sz="1800">
              <a:solidFill>
                <a:srgbClr val="4A205D"/>
              </a:solidFill>
              <a:latin typeface="Tondo" panose="020F0503020202020204"/>
            </a:rPr>
            <a:t>safeguarding concerns effectively </a:t>
          </a:r>
        </a:p>
      </dgm:t>
    </dgm:pt>
    <dgm:pt modelId="{37E740FF-AC3C-485F-9851-FEC08D9584A5}" type="parTrans" cxnId="{DED9143F-7217-441E-A22A-C03A625445DC}">
      <dgm:prSet/>
      <dgm:spPr/>
      <dgm:t>
        <a:bodyPr/>
        <a:lstStyle/>
        <a:p>
          <a:endParaRPr lang="en-US"/>
        </a:p>
      </dgm:t>
    </dgm:pt>
    <dgm:pt modelId="{D6A98313-86B7-4FA3-8DBB-231C9E4692BB}" type="sibTrans" cxnId="{DED9143F-7217-441E-A22A-C03A625445DC}">
      <dgm:prSet/>
      <dgm:spPr/>
      <dgm:t>
        <a:bodyPr/>
        <a:lstStyle/>
        <a:p>
          <a:endParaRPr lang="en-US"/>
        </a:p>
      </dgm:t>
    </dgm:pt>
    <dgm:pt modelId="{A4C2ABB6-78DF-4874-A96A-D461E8FFE626}">
      <dgm:prSet/>
      <dgm:spPr>
        <a:solidFill>
          <a:srgbClr val="4A205D"/>
        </a:solidFill>
      </dgm:spPr>
      <dgm:t>
        <a:bodyPr/>
        <a:lstStyle/>
        <a:p>
          <a:r>
            <a:rPr lang="en-US" b="1">
              <a:solidFill>
                <a:srgbClr val="EB3377"/>
              </a:solidFill>
              <a:latin typeface="Tondo" panose="020F0503020202020204"/>
            </a:rPr>
            <a:t>4</a:t>
          </a:r>
        </a:p>
      </dgm:t>
    </dgm:pt>
    <dgm:pt modelId="{3323ECFC-2F0C-4AAF-A5C0-FBD399D291D1}" type="sibTrans" cxnId="{E97EB4A5-1044-48D2-8EB2-C436228CB149}">
      <dgm:prSet/>
      <dgm:spPr/>
      <dgm:t>
        <a:bodyPr/>
        <a:lstStyle/>
        <a:p>
          <a:endParaRPr lang="en-US"/>
        </a:p>
      </dgm:t>
    </dgm:pt>
    <dgm:pt modelId="{87CC924D-1FF8-49FF-AE9A-609A46188262}" type="parTrans" cxnId="{E97EB4A5-1044-48D2-8EB2-C436228CB149}">
      <dgm:prSet/>
      <dgm:spPr/>
      <dgm:t>
        <a:bodyPr/>
        <a:lstStyle/>
        <a:p>
          <a:endParaRPr lang="en-US"/>
        </a:p>
      </dgm:t>
    </dgm:pt>
    <dgm:pt modelId="{5FC7901B-9D24-495D-B646-3B55F7333180}">
      <dgm:prSet/>
      <dgm:spPr>
        <a:solidFill>
          <a:srgbClr val="4A205D"/>
        </a:solidFill>
      </dgm:spPr>
      <dgm:t>
        <a:bodyPr/>
        <a:lstStyle/>
        <a:p>
          <a:r>
            <a:rPr lang="en-US" b="1">
              <a:solidFill>
                <a:srgbClr val="EB3377"/>
              </a:solidFill>
              <a:latin typeface="Tondo" panose="020F0503020202020204"/>
            </a:rPr>
            <a:t>3</a:t>
          </a:r>
        </a:p>
      </dgm:t>
    </dgm:pt>
    <dgm:pt modelId="{2BA45AC4-D081-4D5F-B4F9-856F078E2DAB}" type="sibTrans" cxnId="{412AC84D-A78D-4C25-BE18-94F7FFD14C1F}">
      <dgm:prSet/>
      <dgm:spPr/>
      <dgm:t>
        <a:bodyPr/>
        <a:lstStyle/>
        <a:p>
          <a:endParaRPr lang="en-US"/>
        </a:p>
      </dgm:t>
    </dgm:pt>
    <dgm:pt modelId="{6253870A-D691-464F-AB85-09EA16318372}" type="parTrans" cxnId="{412AC84D-A78D-4C25-BE18-94F7FFD14C1F}">
      <dgm:prSet/>
      <dgm:spPr/>
      <dgm:t>
        <a:bodyPr/>
        <a:lstStyle/>
        <a:p>
          <a:endParaRPr lang="en-US"/>
        </a:p>
      </dgm:t>
    </dgm:pt>
    <dgm:pt modelId="{C7583C70-7F81-45E7-8F63-63B5C262D313}" type="pres">
      <dgm:prSet presAssocID="{91C76F37-43E4-4004-9E5C-5DA66E0AAF15}" presName="Name0" presStyleCnt="0">
        <dgm:presLayoutVars>
          <dgm:dir/>
          <dgm:animLvl val="lvl"/>
          <dgm:resizeHandles val="exact"/>
        </dgm:presLayoutVars>
      </dgm:prSet>
      <dgm:spPr/>
    </dgm:pt>
    <dgm:pt modelId="{E97884A7-EBD3-4415-81B5-8CE9960F8F26}" type="pres">
      <dgm:prSet presAssocID="{F32232BE-AD16-4B73-8758-B5D00C15D566}" presName="composite" presStyleCnt="0"/>
      <dgm:spPr/>
    </dgm:pt>
    <dgm:pt modelId="{090295FE-C9C1-40ED-8A2F-C7BB03279C12}" type="pres">
      <dgm:prSet presAssocID="{F32232BE-AD16-4B73-8758-B5D00C15D566}" presName="parTx" presStyleLbl="alignNode1" presStyleIdx="0" presStyleCnt="5">
        <dgm:presLayoutVars>
          <dgm:chMax val="0"/>
          <dgm:chPref val="0"/>
        </dgm:presLayoutVars>
      </dgm:prSet>
      <dgm:spPr/>
    </dgm:pt>
    <dgm:pt modelId="{2C1DE115-162F-4CD5-9376-9FC614A45A4E}" type="pres">
      <dgm:prSet presAssocID="{F32232BE-AD16-4B73-8758-B5D00C15D566}" presName="desTx" presStyleLbl="alignAccFollowNode1" presStyleIdx="0" presStyleCnt="5">
        <dgm:presLayoutVars/>
      </dgm:prSet>
      <dgm:spPr/>
    </dgm:pt>
    <dgm:pt modelId="{B04AE085-965F-4544-9D12-DDE7DA86A038}" type="pres">
      <dgm:prSet presAssocID="{D04E566A-C228-438B-8B44-E9A117D73006}" presName="space" presStyleCnt="0"/>
      <dgm:spPr/>
    </dgm:pt>
    <dgm:pt modelId="{DE73F530-87BA-402A-9007-7894E6776473}" type="pres">
      <dgm:prSet presAssocID="{7BA1FCE5-8AFD-41C5-8638-A580E0DC04D9}" presName="composite" presStyleCnt="0"/>
      <dgm:spPr/>
    </dgm:pt>
    <dgm:pt modelId="{3DE77648-3488-452A-A51D-2B73615062FF}" type="pres">
      <dgm:prSet presAssocID="{7BA1FCE5-8AFD-41C5-8638-A580E0DC04D9}" presName="parTx" presStyleLbl="alignNode1" presStyleIdx="1" presStyleCnt="5">
        <dgm:presLayoutVars>
          <dgm:chMax val="0"/>
          <dgm:chPref val="0"/>
        </dgm:presLayoutVars>
      </dgm:prSet>
      <dgm:spPr/>
    </dgm:pt>
    <dgm:pt modelId="{F19938C9-31C6-40A9-AD6F-B1C852A281D0}" type="pres">
      <dgm:prSet presAssocID="{7BA1FCE5-8AFD-41C5-8638-A580E0DC04D9}" presName="desTx" presStyleLbl="alignAccFollowNode1" presStyleIdx="1" presStyleCnt="5">
        <dgm:presLayoutVars/>
      </dgm:prSet>
      <dgm:spPr/>
    </dgm:pt>
    <dgm:pt modelId="{E7E2D44B-5525-4AD6-A6DF-23EB3F3F4BC5}" type="pres">
      <dgm:prSet presAssocID="{08186553-441C-432C-A399-E0A1EC7C0A02}" presName="space" presStyleCnt="0"/>
      <dgm:spPr/>
    </dgm:pt>
    <dgm:pt modelId="{37D911E1-EF2B-4F04-964F-A851BBEF51E6}" type="pres">
      <dgm:prSet presAssocID="{5FC7901B-9D24-495D-B646-3B55F7333180}" presName="composite" presStyleCnt="0"/>
      <dgm:spPr/>
    </dgm:pt>
    <dgm:pt modelId="{BB88EE7B-6662-46E4-BCB4-76478531DB58}" type="pres">
      <dgm:prSet presAssocID="{5FC7901B-9D24-495D-B646-3B55F7333180}" presName="parTx" presStyleLbl="alignNode1" presStyleIdx="2" presStyleCnt="5">
        <dgm:presLayoutVars>
          <dgm:chMax val="0"/>
          <dgm:chPref val="0"/>
        </dgm:presLayoutVars>
      </dgm:prSet>
      <dgm:spPr/>
    </dgm:pt>
    <dgm:pt modelId="{E99FB1BA-EA82-42ED-BBE7-D8B13A73401C}" type="pres">
      <dgm:prSet presAssocID="{5FC7901B-9D24-495D-B646-3B55F7333180}" presName="desTx" presStyleLbl="alignAccFollowNode1" presStyleIdx="2" presStyleCnt="5">
        <dgm:presLayoutVars/>
      </dgm:prSet>
      <dgm:spPr/>
    </dgm:pt>
    <dgm:pt modelId="{2AD35182-7C8E-499A-A60A-8B1F18ADF4B4}" type="pres">
      <dgm:prSet presAssocID="{2BA45AC4-D081-4D5F-B4F9-856F078E2DAB}" presName="space" presStyleCnt="0"/>
      <dgm:spPr/>
    </dgm:pt>
    <dgm:pt modelId="{A38D0546-12B8-443C-9852-81F1E8B02DB0}" type="pres">
      <dgm:prSet presAssocID="{A4C2ABB6-78DF-4874-A96A-D461E8FFE626}" presName="composite" presStyleCnt="0"/>
      <dgm:spPr/>
    </dgm:pt>
    <dgm:pt modelId="{51038C57-E1EE-4761-865D-448A993D33D6}" type="pres">
      <dgm:prSet presAssocID="{A4C2ABB6-78DF-4874-A96A-D461E8FFE626}" presName="parTx" presStyleLbl="alignNode1" presStyleIdx="3" presStyleCnt="5">
        <dgm:presLayoutVars>
          <dgm:chMax val="0"/>
          <dgm:chPref val="0"/>
        </dgm:presLayoutVars>
      </dgm:prSet>
      <dgm:spPr/>
    </dgm:pt>
    <dgm:pt modelId="{C8CB0E1C-3758-4EBB-B594-ABDBE8F5FFDB}" type="pres">
      <dgm:prSet presAssocID="{A4C2ABB6-78DF-4874-A96A-D461E8FFE626}" presName="desTx" presStyleLbl="alignAccFollowNode1" presStyleIdx="3" presStyleCnt="5">
        <dgm:presLayoutVars/>
      </dgm:prSet>
      <dgm:spPr/>
    </dgm:pt>
    <dgm:pt modelId="{44651D12-2639-4FF3-9BEE-69FA5FAFA99F}" type="pres">
      <dgm:prSet presAssocID="{3323ECFC-2F0C-4AAF-A5C0-FBD399D291D1}" presName="space" presStyleCnt="0"/>
      <dgm:spPr/>
    </dgm:pt>
    <dgm:pt modelId="{067A6B59-5277-45A9-A2AB-588C3854A9ED}" type="pres">
      <dgm:prSet presAssocID="{60CE33E6-54CB-4BD2-B20F-4CB27FBC9DFB}" presName="composite" presStyleCnt="0"/>
      <dgm:spPr/>
    </dgm:pt>
    <dgm:pt modelId="{6A8A29A8-5BB3-41F9-BBBD-EFA3B08F9824}" type="pres">
      <dgm:prSet presAssocID="{60CE33E6-54CB-4BD2-B20F-4CB27FBC9DFB}" presName="parTx" presStyleLbl="alignNode1" presStyleIdx="4" presStyleCnt="5">
        <dgm:presLayoutVars>
          <dgm:chMax val="0"/>
          <dgm:chPref val="0"/>
        </dgm:presLayoutVars>
      </dgm:prSet>
      <dgm:spPr/>
    </dgm:pt>
    <dgm:pt modelId="{931DEDA1-0DA8-4198-899E-210403AA155C}" type="pres">
      <dgm:prSet presAssocID="{60CE33E6-54CB-4BD2-B20F-4CB27FBC9DFB}" presName="desTx" presStyleLbl="alignAccFollowNode1" presStyleIdx="4" presStyleCnt="5">
        <dgm:presLayoutVars/>
      </dgm:prSet>
      <dgm:spPr/>
    </dgm:pt>
  </dgm:ptLst>
  <dgm:cxnLst>
    <dgm:cxn modelId="{8D847903-042A-4A56-A96B-FFEC58DC6EE0}" srcId="{F32232BE-AD16-4B73-8758-B5D00C15D566}" destId="{6D8286C8-5480-4040-A772-C820E79CE96B}" srcOrd="0" destOrd="0" parTransId="{3D9CADA1-C991-426E-96D2-B257503C0D23}" sibTransId="{259017E9-6E9D-4CA6-A6E7-3583B73723AA}"/>
    <dgm:cxn modelId="{A59CA02B-6122-46C0-916C-7B9752905B1B}" srcId="{91C76F37-43E4-4004-9E5C-5DA66E0AAF15}" destId="{60CE33E6-54CB-4BD2-B20F-4CB27FBC9DFB}" srcOrd="4" destOrd="0" parTransId="{3F88AC28-5DD0-4F22-8425-F375E7614782}" sibTransId="{4E89463B-C6C8-4F4A-BD9B-16E5F7530DF9}"/>
    <dgm:cxn modelId="{E838C431-63C0-47EC-ACC9-57BB99B0E23D}" srcId="{A4C2ABB6-78DF-4874-A96A-D461E8FFE626}" destId="{8DF09042-551C-4311-8B44-BF04B1AA6EB5}" srcOrd="0" destOrd="0" parTransId="{7F7370DF-D72C-44B3-888E-6779ADDE1CA0}" sibTransId="{4423068C-32B7-4E71-98BD-E0FAFA9F6CCD}"/>
    <dgm:cxn modelId="{51B6BA38-207F-41EF-9A2B-7D058378ED50}" srcId="{5FC7901B-9D24-495D-B646-3B55F7333180}" destId="{03412D44-2CEC-419D-BA45-6255B3950AC7}" srcOrd="0" destOrd="0" parTransId="{8C3DB054-D67D-440F-A7D0-BBFAE7A33691}" sibTransId="{ABB4CDC2-7678-488F-BC35-CB6034F14598}"/>
    <dgm:cxn modelId="{75104B3A-EFE1-418D-9119-679A43F08F15}" type="presOf" srcId="{60CE33E6-54CB-4BD2-B20F-4CB27FBC9DFB}" destId="{6A8A29A8-5BB3-41F9-BBBD-EFA3B08F9824}" srcOrd="0" destOrd="0" presId="urn:microsoft.com/office/officeart/2016/7/layout/HorizontalActionList"/>
    <dgm:cxn modelId="{DED9143F-7217-441E-A22A-C03A625445DC}" srcId="{60CE33E6-54CB-4BD2-B20F-4CB27FBC9DFB}" destId="{819D3B23-C90A-4FFA-92D7-A2B0E277AAF6}" srcOrd="0" destOrd="0" parTransId="{37E740FF-AC3C-485F-9851-FEC08D9584A5}" sibTransId="{D6A98313-86B7-4FA3-8DBB-231C9E4692BB}"/>
    <dgm:cxn modelId="{E8898140-1D3B-4D57-A62D-86A915C80EEB}" type="presOf" srcId="{819D3B23-C90A-4FFA-92D7-A2B0E277AAF6}" destId="{931DEDA1-0DA8-4198-899E-210403AA155C}" srcOrd="0" destOrd="0" presId="urn:microsoft.com/office/officeart/2016/7/layout/HorizontalActionList"/>
    <dgm:cxn modelId="{2636A843-2C60-451C-AAF9-F580C199DA67}" type="presOf" srcId="{03412D44-2CEC-419D-BA45-6255B3950AC7}" destId="{E99FB1BA-EA82-42ED-BBE7-D8B13A73401C}" srcOrd="0" destOrd="0" presId="urn:microsoft.com/office/officeart/2016/7/layout/HorizontalActionList"/>
    <dgm:cxn modelId="{6A228E4D-ACF3-4FF1-8176-7044F24A2217}" type="presOf" srcId="{6D8286C8-5480-4040-A772-C820E79CE96B}" destId="{2C1DE115-162F-4CD5-9376-9FC614A45A4E}" srcOrd="0" destOrd="0" presId="urn:microsoft.com/office/officeart/2016/7/layout/HorizontalActionList"/>
    <dgm:cxn modelId="{412AC84D-A78D-4C25-BE18-94F7FFD14C1F}" srcId="{91C76F37-43E4-4004-9E5C-5DA66E0AAF15}" destId="{5FC7901B-9D24-495D-B646-3B55F7333180}" srcOrd="2" destOrd="0" parTransId="{6253870A-D691-464F-AB85-09EA16318372}" sibTransId="{2BA45AC4-D081-4D5F-B4F9-856F078E2DAB}"/>
    <dgm:cxn modelId="{1242DE4F-F91E-4659-A3BA-9D75B276FEED}" type="presOf" srcId="{F0F1497F-1395-44D8-90DD-FB707DB5C6FA}" destId="{F19938C9-31C6-40A9-AD6F-B1C852A281D0}" srcOrd="0" destOrd="0" presId="urn:microsoft.com/office/officeart/2016/7/layout/HorizontalActionList"/>
    <dgm:cxn modelId="{C4F0E879-8D06-460A-95B7-1526198CE139}" srcId="{91C76F37-43E4-4004-9E5C-5DA66E0AAF15}" destId="{7BA1FCE5-8AFD-41C5-8638-A580E0DC04D9}" srcOrd="1" destOrd="0" parTransId="{0616B877-2782-4F94-A58A-E6BBD49634CD}" sibTransId="{08186553-441C-432C-A399-E0A1EC7C0A02}"/>
    <dgm:cxn modelId="{7F4E7E93-CDE6-41B1-8EED-DB20ABB443E2}" type="presOf" srcId="{7BA1FCE5-8AFD-41C5-8638-A580E0DC04D9}" destId="{3DE77648-3488-452A-A51D-2B73615062FF}" srcOrd="0" destOrd="0" presId="urn:microsoft.com/office/officeart/2016/7/layout/HorizontalActionList"/>
    <dgm:cxn modelId="{8A4C6995-C822-47C8-B8B4-F7147772CCAF}" type="presOf" srcId="{5FC7901B-9D24-495D-B646-3B55F7333180}" destId="{BB88EE7B-6662-46E4-BCB4-76478531DB58}" srcOrd="0" destOrd="0" presId="urn:microsoft.com/office/officeart/2016/7/layout/HorizontalActionList"/>
    <dgm:cxn modelId="{E97EB4A5-1044-48D2-8EB2-C436228CB149}" srcId="{91C76F37-43E4-4004-9E5C-5DA66E0AAF15}" destId="{A4C2ABB6-78DF-4874-A96A-D461E8FFE626}" srcOrd="3" destOrd="0" parTransId="{87CC924D-1FF8-49FF-AE9A-609A46188262}" sibTransId="{3323ECFC-2F0C-4AAF-A5C0-FBD399D291D1}"/>
    <dgm:cxn modelId="{385906A6-88A8-4F20-BB25-DB26895F9A63}" type="presOf" srcId="{8DF09042-551C-4311-8B44-BF04B1AA6EB5}" destId="{C8CB0E1C-3758-4EBB-B594-ABDBE8F5FFDB}" srcOrd="0" destOrd="0" presId="urn:microsoft.com/office/officeart/2016/7/layout/HorizontalActionList"/>
    <dgm:cxn modelId="{492907AE-C7DE-42AA-8D7B-959A3DBE65F8}" srcId="{91C76F37-43E4-4004-9E5C-5DA66E0AAF15}" destId="{F32232BE-AD16-4B73-8758-B5D00C15D566}" srcOrd="0" destOrd="0" parTransId="{048C8A52-4D06-4FB9-8A47-BDC1B9A02ACC}" sibTransId="{D04E566A-C228-438B-8B44-E9A117D73006}"/>
    <dgm:cxn modelId="{4B923FB8-9F7E-4999-9B78-1013EFBA872F}" type="presOf" srcId="{F32232BE-AD16-4B73-8758-B5D00C15D566}" destId="{090295FE-C9C1-40ED-8A2F-C7BB03279C12}" srcOrd="0" destOrd="0" presId="urn:microsoft.com/office/officeart/2016/7/layout/HorizontalActionList"/>
    <dgm:cxn modelId="{E58826BB-F8B2-4EFB-A0DF-97D476E78786}" type="presOf" srcId="{91C76F37-43E4-4004-9E5C-5DA66E0AAF15}" destId="{C7583C70-7F81-45E7-8F63-63B5C262D313}" srcOrd="0" destOrd="0" presId="urn:microsoft.com/office/officeart/2016/7/layout/HorizontalActionList"/>
    <dgm:cxn modelId="{D2A6E6CA-314D-4747-8E3A-6E47A55EDC39}" srcId="{7BA1FCE5-8AFD-41C5-8638-A580E0DC04D9}" destId="{F0F1497F-1395-44D8-90DD-FB707DB5C6FA}" srcOrd="0" destOrd="0" parTransId="{E70AE034-A42A-4220-8AF4-3B2DC87BF8FA}" sibTransId="{677F2A1A-60A1-49A1-87D1-748167AF6749}"/>
    <dgm:cxn modelId="{5DF81EDA-9722-489F-8FF3-FA14319A5F8D}" type="presOf" srcId="{A4C2ABB6-78DF-4874-A96A-D461E8FFE626}" destId="{51038C57-E1EE-4761-865D-448A993D33D6}" srcOrd="0" destOrd="0" presId="urn:microsoft.com/office/officeart/2016/7/layout/HorizontalActionList"/>
    <dgm:cxn modelId="{A5C783B3-6FE9-47EE-96C2-B06B053B1F22}" type="presParOf" srcId="{C7583C70-7F81-45E7-8F63-63B5C262D313}" destId="{E97884A7-EBD3-4415-81B5-8CE9960F8F26}" srcOrd="0" destOrd="0" presId="urn:microsoft.com/office/officeart/2016/7/layout/HorizontalActionList"/>
    <dgm:cxn modelId="{BB772837-9E2B-43FB-A23D-9FFA8AD82681}" type="presParOf" srcId="{E97884A7-EBD3-4415-81B5-8CE9960F8F26}" destId="{090295FE-C9C1-40ED-8A2F-C7BB03279C12}" srcOrd="0" destOrd="0" presId="urn:microsoft.com/office/officeart/2016/7/layout/HorizontalActionList"/>
    <dgm:cxn modelId="{28A77B9B-AAD5-40CF-BABF-3054193F20E9}" type="presParOf" srcId="{E97884A7-EBD3-4415-81B5-8CE9960F8F26}" destId="{2C1DE115-162F-4CD5-9376-9FC614A45A4E}" srcOrd="1" destOrd="0" presId="urn:microsoft.com/office/officeart/2016/7/layout/HorizontalActionList"/>
    <dgm:cxn modelId="{9D253295-967B-47C3-82EF-4F8C085207EC}" type="presParOf" srcId="{C7583C70-7F81-45E7-8F63-63B5C262D313}" destId="{B04AE085-965F-4544-9D12-DDE7DA86A038}" srcOrd="1" destOrd="0" presId="urn:microsoft.com/office/officeart/2016/7/layout/HorizontalActionList"/>
    <dgm:cxn modelId="{EA9878C1-4094-4EA8-B4F7-D2DB6A4E9D5D}" type="presParOf" srcId="{C7583C70-7F81-45E7-8F63-63B5C262D313}" destId="{DE73F530-87BA-402A-9007-7894E6776473}" srcOrd="2" destOrd="0" presId="urn:microsoft.com/office/officeart/2016/7/layout/HorizontalActionList"/>
    <dgm:cxn modelId="{8C2818A1-F6A1-4F48-8191-4FCE499DEE93}" type="presParOf" srcId="{DE73F530-87BA-402A-9007-7894E6776473}" destId="{3DE77648-3488-452A-A51D-2B73615062FF}" srcOrd="0" destOrd="0" presId="urn:microsoft.com/office/officeart/2016/7/layout/HorizontalActionList"/>
    <dgm:cxn modelId="{B4EF4FFD-0E91-4028-AAA8-5E04E7896B6D}" type="presParOf" srcId="{DE73F530-87BA-402A-9007-7894E6776473}" destId="{F19938C9-31C6-40A9-AD6F-B1C852A281D0}" srcOrd="1" destOrd="0" presId="urn:microsoft.com/office/officeart/2016/7/layout/HorizontalActionList"/>
    <dgm:cxn modelId="{E06AB43E-A5B2-4E06-BA2B-218DB0177E60}" type="presParOf" srcId="{C7583C70-7F81-45E7-8F63-63B5C262D313}" destId="{E7E2D44B-5525-4AD6-A6DF-23EB3F3F4BC5}" srcOrd="3" destOrd="0" presId="urn:microsoft.com/office/officeart/2016/7/layout/HorizontalActionList"/>
    <dgm:cxn modelId="{D838B6BB-F653-43A0-AFDF-D6B802D58D6E}" type="presParOf" srcId="{C7583C70-7F81-45E7-8F63-63B5C262D313}" destId="{37D911E1-EF2B-4F04-964F-A851BBEF51E6}" srcOrd="4" destOrd="0" presId="urn:microsoft.com/office/officeart/2016/7/layout/HorizontalActionList"/>
    <dgm:cxn modelId="{3675C8B1-6592-41B5-9595-C9F3C2B18DC4}" type="presParOf" srcId="{37D911E1-EF2B-4F04-964F-A851BBEF51E6}" destId="{BB88EE7B-6662-46E4-BCB4-76478531DB58}" srcOrd="0" destOrd="0" presId="urn:microsoft.com/office/officeart/2016/7/layout/HorizontalActionList"/>
    <dgm:cxn modelId="{9E04CE26-BEA6-4336-ACFE-7CEC27509021}" type="presParOf" srcId="{37D911E1-EF2B-4F04-964F-A851BBEF51E6}" destId="{E99FB1BA-EA82-42ED-BBE7-D8B13A73401C}" srcOrd="1" destOrd="0" presId="urn:microsoft.com/office/officeart/2016/7/layout/HorizontalActionList"/>
    <dgm:cxn modelId="{318D5ACA-0182-4228-98BE-0B0D06CCB78B}" type="presParOf" srcId="{C7583C70-7F81-45E7-8F63-63B5C262D313}" destId="{2AD35182-7C8E-499A-A60A-8B1F18ADF4B4}" srcOrd="5" destOrd="0" presId="urn:microsoft.com/office/officeart/2016/7/layout/HorizontalActionList"/>
    <dgm:cxn modelId="{1F9340EE-D822-4F0C-80FB-A56432D83C5A}" type="presParOf" srcId="{C7583C70-7F81-45E7-8F63-63B5C262D313}" destId="{A38D0546-12B8-443C-9852-81F1E8B02DB0}" srcOrd="6" destOrd="0" presId="urn:microsoft.com/office/officeart/2016/7/layout/HorizontalActionList"/>
    <dgm:cxn modelId="{42C2E5DA-129E-4A06-9CC6-331562D26C96}" type="presParOf" srcId="{A38D0546-12B8-443C-9852-81F1E8B02DB0}" destId="{51038C57-E1EE-4761-865D-448A993D33D6}" srcOrd="0" destOrd="0" presId="urn:microsoft.com/office/officeart/2016/7/layout/HorizontalActionList"/>
    <dgm:cxn modelId="{98B1377E-266C-4616-B665-ACDC6C1B0693}" type="presParOf" srcId="{A38D0546-12B8-443C-9852-81F1E8B02DB0}" destId="{C8CB0E1C-3758-4EBB-B594-ABDBE8F5FFDB}" srcOrd="1" destOrd="0" presId="urn:microsoft.com/office/officeart/2016/7/layout/HorizontalActionList"/>
    <dgm:cxn modelId="{F0A84A9B-692D-45C2-A2EF-602DA1E87BB1}" type="presParOf" srcId="{C7583C70-7F81-45E7-8F63-63B5C262D313}" destId="{44651D12-2639-4FF3-9BEE-69FA5FAFA99F}" srcOrd="7" destOrd="0" presId="urn:microsoft.com/office/officeart/2016/7/layout/HorizontalActionList"/>
    <dgm:cxn modelId="{59C599F4-A105-452D-AF5F-F512161D22DC}" type="presParOf" srcId="{C7583C70-7F81-45E7-8F63-63B5C262D313}" destId="{067A6B59-5277-45A9-A2AB-588C3854A9ED}" srcOrd="8" destOrd="0" presId="urn:microsoft.com/office/officeart/2016/7/layout/HorizontalActionList"/>
    <dgm:cxn modelId="{399F86C5-DC9E-4A5B-AFAE-6F54BDBB6C47}" type="presParOf" srcId="{067A6B59-5277-45A9-A2AB-588C3854A9ED}" destId="{6A8A29A8-5BB3-41F9-BBBD-EFA3B08F9824}" srcOrd="0" destOrd="0" presId="urn:microsoft.com/office/officeart/2016/7/layout/HorizontalActionList"/>
    <dgm:cxn modelId="{2525A940-92B6-4772-89CB-009AB225428D}" type="presParOf" srcId="{067A6B59-5277-45A9-A2AB-588C3854A9ED}" destId="{931DEDA1-0DA8-4198-899E-210403AA155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C76F37-43E4-4004-9E5C-5DA66E0AAF15}" type="doc">
      <dgm:prSet loTypeId="urn:microsoft.com/office/officeart/2016/7/layout/HorizontalActionList" loCatId="List" qsTypeId="urn:microsoft.com/office/officeart/2005/8/quickstyle/simple2" qsCatId="simple" csTypeId="urn:microsoft.com/office/officeart/2005/8/colors/accent1_2" csCatId="accent1" phldr="1"/>
      <dgm:spPr/>
      <dgm:t>
        <a:bodyPr/>
        <a:lstStyle/>
        <a:p>
          <a:endParaRPr lang="en-US"/>
        </a:p>
      </dgm:t>
    </dgm:pt>
    <dgm:pt modelId="{F32232BE-AD16-4B73-8758-B5D00C15D566}">
      <dgm:prSet/>
      <dgm:spPr>
        <a:solidFill>
          <a:srgbClr val="4A205D"/>
        </a:solidFill>
      </dgm:spPr>
      <dgm:t>
        <a:bodyPr/>
        <a:lstStyle/>
        <a:p>
          <a:r>
            <a:rPr lang="en-US" b="1" dirty="0">
              <a:solidFill>
                <a:srgbClr val="EB3377"/>
              </a:solidFill>
              <a:latin typeface="Tondo" panose="020F0503020202020204"/>
            </a:rPr>
            <a:t>1</a:t>
          </a:r>
        </a:p>
      </dgm:t>
    </dgm:pt>
    <dgm:pt modelId="{048C8A52-4D06-4FB9-8A47-BDC1B9A02ACC}" type="parTrans" cxnId="{492907AE-C7DE-42AA-8D7B-959A3DBE65F8}">
      <dgm:prSet/>
      <dgm:spPr/>
      <dgm:t>
        <a:bodyPr/>
        <a:lstStyle/>
        <a:p>
          <a:endParaRPr lang="en-US"/>
        </a:p>
      </dgm:t>
    </dgm:pt>
    <dgm:pt modelId="{D04E566A-C228-438B-8B44-E9A117D73006}" type="sibTrans" cxnId="{492907AE-C7DE-42AA-8D7B-959A3DBE65F8}">
      <dgm:prSet/>
      <dgm:spPr/>
      <dgm:t>
        <a:bodyPr/>
        <a:lstStyle/>
        <a:p>
          <a:endParaRPr lang="en-US"/>
        </a:p>
      </dgm:t>
    </dgm:pt>
    <dgm:pt modelId="{6D8286C8-5480-4040-A772-C820E79CE96B}">
      <dgm:prSet custT="1"/>
      <dgm:spPr/>
      <dgm:t>
        <a:bodyPr/>
        <a:lstStyle/>
        <a:p>
          <a:r>
            <a:rPr lang="en-US" sz="1800">
              <a:solidFill>
                <a:srgbClr val="4A205D"/>
              </a:solidFill>
              <a:latin typeface="Tondo" panose="020F0503020202020204"/>
            </a:rPr>
            <a:t>Understand what safeguarding is and your </a:t>
          </a:r>
          <a:r>
            <a:rPr lang="en-US" sz="1800" b="1">
              <a:solidFill>
                <a:srgbClr val="EB3377"/>
              </a:solidFill>
              <a:latin typeface="Tondo" panose="020F0503020202020204"/>
            </a:rPr>
            <a:t>responsibility</a:t>
          </a:r>
          <a:r>
            <a:rPr lang="en-US" sz="1800">
              <a:solidFill>
                <a:srgbClr val="4A205D"/>
              </a:solidFill>
              <a:latin typeface="Tondo" panose="020F0503020202020204"/>
            </a:rPr>
            <a:t> to fulfil your safeguarding responsibility</a:t>
          </a:r>
        </a:p>
      </dgm:t>
    </dgm:pt>
    <dgm:pt modelId="{3D9CADA1-C991-426E-96D2-B257503C0D23}" type="parTrans" cxnId="{8D847903-042A-4A56-A96B-FFEC58DC6EE0}">
      <dgm:prSet/>
      <dgm:spPr/>
      <dgm:t>
        <a:bodyPr/>
        <a:lstStyle/>
        <a:p>
          <a:endParaRPr lang="en-US"/>
        </a:p>
      </dgm:t>
    </dgm:pt>
    <dgm:pt modelId="{259017E9-6E9D-4CA6-A6E7-3583B73723AA}" type="sibTrans" cxnId="{8D847903-042A-4A56-A96B-FFEC58DC6EE0}">
      <dgm:prSet/>
      <dgm:spPr/>
      <dgm:t>
        <a:bodyPr/>
        <a:lstStyle/>
        <a:p>
          <a:endParaRPr lang="en-US"/>
        </a:p>
      </dgm:t>
    </dgm:pt>
    <dgm:pt modelId="{7BA1FCE5-8AFD-41C5-8638-A580E0DC04D9}">
      <dgm:prSet/>
      <dgm:spPr>
        <a:solidFill>
          <a:srgbClr val="4A205D"/>
        </a:solidFill>
      </dgm:spPr>
      <dgm:t>
        <a:bodyPr/>
        <a:lstStyle/>
        <a:p>
          <a:r>
            <a:rPr lang="en-US" b="1">
              <a:solidFill>
                <a:srgbClr val="EB3377"/>
              </a:solidFill>
              <a:latin typeface="Tondo" panose="020F0503020202020204"/>
            </a:rPr>
            <a:t>2</a:t>
          </a:r>
        </a:p>
      </dgm:t>
    </dgm:pt>
    <dgm:pt modelId="{0616B877-2782-4F94-A58A-E6BBD49634CD}" type="parTrans" cxnId="{C4F0E879-8D06-460A-95B7-1526198CE139}">
      <dgm:prSet/>
      <dgm:spPr/>
      <dgm:t>
        <a:bodyPr/>
        <a:lstStyle/>
        <a:p>
          <a:endParaRPr lang="en-US"/>
        </a:p>
      </dgm:t>
    </dgm:pt>
    <dgm:pt modelId="{08186553-441C-432C-A399-E0A1EC7C0A02}" type="sibTrans" cxnId="{C4F0E879-8D06-460A-95B7-1526198CE139}">
      <dgm:prSet/>
      <dgm:spPr/>
      <dgm:t>
        <a:bodyPr/>
        <a:lstStyle/>
        <a:p>
          <a:endParaRPr lang="en-US"/>
        </a:p>
      </dgm:t>
    </dgm:pt>
    <dgm:pt modelId="{F0F1497F-1395-44D8-90DD-FB707DB5C6FA}">
      <dgm:prSet custT="1"/>
      <dgm:spPr/>
      <dgm:t>
        <a:bodyPr/>
        <a:lstStyle/>
        <a:p>
          <a:r>
            <a:rPr lang="en-US" sz="1800">
              <a:solidFill>
                <a:srgbClr val="4A205D"/>
              </a:solidFill>
              <a:latin typeface="Tondo" panose="020F0503020202020204"/>
            </a:rPr>
            <a:t>Be familiar with the key messages in the </a:t>
          </a:r>
          <a:r>
            <a:rPr lang="en-US" sz="1800" b="1">
              <a:solidFill>
                <a:srgbClr val="EB3377"/>
              </a:solidFill>
              <a:latin typeface="Tondo" panose="020F0503020202020204"/>
            </a:rPr>
            <a:t>guidance and legislation</a:t>
          </a:r>
        </a:p>
      </dgm:t>
    </dgm:pt>
    <dgm:pt modelId="{E70AE034-A42A-4220-8AF4-3B2DC87BF8FA}" type="parTrans" cxnId="{D2A6E6CA-314D-4747-8E3A-6E47A55EDC39}">
      <dgm:prSet/>
      <dgm:spPr/>
      <dgm:t>
        <a:bodyPr/>
        <a:lstStyle/>
        <a:p>
          <a:endParaRPr lang="en-US"/>
        </a:p>
      </dgm:t>
    </dgm:pt>
    <dgm:pt modelId="{677F2A1A-60A1-49A1-87D1-748167AF6749}" type="sibTrans" cxnId="{D2A6E6CA-314D-4747-8E3A-6E47A55EDC39}">
      <dgm:prSet/>
      <dgm:spPr/>
      <dgm:t>
        <a:bodyPr/>
        <a:lstStyle/>
        <a:p>
          <a:endParaRPr lang="en-US"/>
        </a:p>
      </dgm:t>
    </dgm:pt>
    <dgm:pt modelId="{03412D44-2CEC-419D-BA45-6255B3950AC7}">
      <dgm:prSet custT="1"/>
      <dgm:spPr/>
      <dgm:t>
        <a:bodyPr/>
        <a:lstStyle/>
        <a:p>
          <a:r>
            <a:rPr lang="en-US" sz="1800">
              <a:solidFill>
                <a:srgbClr val="4A205D"/>
              </a:solidFill>
              <a:latin typeface="Tondo" panose="020F0503020202020204"/>
            </a:rPr>
            <a:t>Know types of abuse, how to </a:t>
          </a:r>
          <a:r>
            <a:rPr lang="en-US" sz="1800" b="1">
              <a:solidFill>
                <a:srgbClr val="EB3377"/>
              </a:solidFill>
              <a:latin typeface="Tondo" panose="020F0503020202020204"/>
            </a:rPr>
            <a:t>spot the signs and indicators </a:t>
          </a:r>
          <a:r>
            <a:rPr lang="en-US" sz="1800">
              <a:solidFill>
                <a:srgbClr val="4A205D"/>
              </a:solidFill>
              <a:latin typeface="Tondo" panose="020F0503020202020204"/>
            </a:rPr>
            <a:t>, and how to respond</a:t>
          </a:r>
        </a:p>
      </dgm:t>
    </dgm:pt>
    <dgm:pt modelId="{8C3DB054-D67D-440F-A7D0-BBFAE7A33691}" type="parTrans" cxnId="{51B6BA38-207F-41EF-9A2B-7D058378ED50}">
      <dgm:prSet/>
      <dgm:spPr/>
      <dgm:t>
        <a:bodyPr/>
        <a:lstStyle/>
        <a:p>
          <a:endParaRPr lang="en-US"/>
        </a:p>
      </dgm:t>
    </dgm:pt>
    <dgm:pt modelId="{ABB4CDC2-7678-488F-BC35-CB6034F14598}" type="sibTrans" cxnId="{51B6BA38-207F-41EF-9A2B-7D058378ED50}">
      <dgm:prSet/>
      <dgm:spPr/>
      <dgm:t>
        <a:bodyPr/>
        <a:lstStyle/>
        <a:p>
          <a:endParaRPr lang="en-US"/>
        </a:p>
      </dgm:t>
    </dgm:pt>
    <dgm:pt modelId="{8DF09042-551C-4311-8B44-BF04B1AA6EB5}">
      <dgm:prSet custT="1"/>
      <dgm:spPr/>
      <dgm:t>
        <a:bodyPr/>
        <a:lstStyle/>
        <a:p>
          <a:r>
            <a:rPr lang="en-US" sz="1800">
              <a:solidFill>
                <a:srgbClr val="4A205D"/>
              </a:solidFill>
              <a:latin typeface="Tondo" panose="020F0503020202020204"/>
            </a:rPr>
            <a:t>Understand how to </a:t>
          </a:r>
          <a:r>
            <a:rPr lang="en-US" sz="1800" b="1">
              <a:solidFill>
                <a:srgbClr val="EB3377"/>
              </a:solidFill>
              <a:latin typeface="Tondo" panose="020F0503020202020204"/>
            </a:rPr>
            <a:t>report concerns </a:t>
          </a:r>
          <a:r>
            <a:rPr lang="en-US" sz="1800">
              <a:solidFill>
                <a:srgbClr val="4A205D"/>
              </a:solidFill>
              <a:latin typeface="Tondo" panose="020F0503020202020204"/>
            </a:rPr>
            <a:t>about professional adults</a:t>
          </a:r>
        </a:p>
      </dgm:t>
    </dgm:pt>
    <dgm:pt modelId="{7F7370DF-D72C-44B3-888E-6779ADDE1CA0}" type="parTrans" cxnId="{E838C431-63C0-47EC-ACC9-57BB99B0E23D}">
      <dgm:prSet/>
      <dgm:spPr/>
      <dgm:t>
        <a:bodyPr/>
        <a:lstStyle/>
        <a:p>
          <a:endParaRPr lang="en-US"/>
        </a:p>
      </dgm:t>
    </dgm:pt>
    <dgm:pt modelId="{4423068C-32B7-4E71-98BD-E0FAFA9F6CCD}" type="sibTrans" cxnId="{E838C431-63C0-47EC-ACC9-57BB99B0E23D}">
      <dgm:prSet/>
      <dgm:spPr/>
      <dgm:t>
        <a:bodyPr/>
        <a:lstStyle/>
        <a:p>
          <a:endParaRPr lang="en-US"/>
        </a:p>
      </dgm:t>
    </dgm:pt>
    <dgm:pt modelId="{60CE33E6-54CB-4BD2-B20F-4CB27FBC9DFB}">
      <dgm:prSet/>
      <dgm:spPr>
        <a:solidFill>
          <a:srgbClr val="4A205D"/>
        </a:solidFill>
      </dgm:spPr>
      <dgm:t>
        <a:bodyPr/>
        <a:lstStyle/>
        <a:p>
          <a:r>
            <a:rPr lang="en-US" b="1">
              <a:solidFill>
                <a:srgbClr val="EB3377"/>
              </a:solidFill>
              <a:latin typeface="Know"/>
            </a:rPr>
            <a:t>5</a:t>
          </a:r>
        </a:p>
      </dgm:t>
    </dgm:pt>
    <dgm:pt modelId="{3F88AC28-5DD0-4F22-8425-F375E7614782}" type="parTrans" cxnId="{A59CA02B-6122-46C0-916C-7B9752905B1B}">
      <dgm:prSet/>
      <dgm:spPr/>
      <dgm:t>
        <a:bodyPr/>
        <a:lstStyle/>
        <a:p>
          <a:endParaRPr lang="en-US"/>
        </a:p>
      </dgm:t>
    </dgm:pt>
    <dgm:pt modelId="{4E89463B-C6C8-4F4A-BD9B-16E5F7530DF9}" type="sibTrans" cxnId="{A59CA02B-6122-46C0-916C-7B9752905B1B}">
      <dgm:prSet/>
      <dgm:spPr/>
      <dgm:t>
        <a:bodyPr/>
        <a:lstStyle/>
        <a:p>
          <a:endParaRPr lang="en-US"/>
        </a:p>
      </dgm:t>
    </dgm:pt>
    <dgm:pt modelId="{819D3B23-C90A-4FFA-92D7-A2B0E277AAF6}">
      <dgm:prSet custT="1"/>
      <dgm:spPr/>
      <dgm:t>
        <a:bodyPr/>
        <a:lstStyle/>
        <a:p>
          <a:r>
            <a:rPr lang="en-US" sz="1800">
              <a:solidFill>
                <a:srgbClr val="4A205D"/>
              </a:solidFill>
              <a:latin typeface="Tondo" panose="020F0503020202020204"/>
            </a:rPr>
            <a:t>Know how to </a:t>
          </a:r>
          <a:r>
            <a:rPr lang="en-US" sz="1800" b="1">
              <a:solidFill>
                <a:srgbClr val="EB3377"/>
              </a:solidFill>
              <a:latin typeface="Tondo" panose="020F0503020202020204"/>
            </a:rPr>
            <a:t>receive a disclosure and record </a:t>
          </a:r>
          <a:r>
            <a:rPr lang="en-US" sz="1800">
              <a:solidFill>
                <a:srgbClr val="4A205D"/>
              </a:solidFill>
              <a:latin typeface="Tondo" panose="020F0503020202020204"/>
            </a:rPr>
            <a:t>safeguarding concerns effectively </a:t>
          </a:r>
        </a:p>
      </dgm:t>
    </dgm:pt>
    <dgm:pt modelId="{37E740FF-AC3C-485F-9851-FEC08D9584A5}" type="parTrans" cxnId="{DED9143F-7217-441E-A22A-C03A625445DC}">
      <dgm:prSet/>
      <dgm:spPr/>
      <dgm:t>
        <a:bodyPr/>
        <a:lstStyle/>
        <a:p>
          <a:endParaRPr lang="en-US"/>
        </a:p>
      </dgm:t>
    </dgm:pt>
    <dgm:pt modelId="{D6A98313-86B7-4FA3-8DBB-231C9E4692BB}" type="sibTrans" cxnId="{DED9143F-7217-441E-A22A-C03A625445DC}">
      <dgm:prSet/>
      <dgm:spPr/>
      <dgm:t>
        <a:bodyPr/>
        <a:lstStyle/>
        <a:p>
          <a:endParaRPr lang="en-US"/>
        </a:p>
      </dgm:t>
    </dgm:pt>
    <dgm:pt modelId="{A4C2ABB6-78DF-4874-A96A-D461E8FFE626}">
      <dgm:prSet/>
      <dgm:spPr>
        <a:solidFill>
          <a:srgbClr val="4A205D"/>
        </a:solidFill>
      </dgm:spPr>
      <dgm:t>
        <a:bodyPr/>
        <a:lstStyle/>
        <a:p>
          <a:r>
            <a:rPr lang="en-US" b="1">
              <a:solidFill>
                <a:srgbClr val="EB3377"/>
              </a:solidFill>
              <a:latin typeface="Tondo" panose="020F0503020202020204"/>
            </a:rPr>
            <a:t>4</a:t>
          </a:r>
        </a:p>
      </dgm:t>
    </dgm:pt>
    <dgm:pt modelId="{3323ECFC-2F0C-4AAF-A5C0-FBD399D291D1}" type="sibTrans" cxnId="{E97EB4A5-1044-48D2-8EB2-C436228CB149}">
      <dgm:prSet/>
      <dgm:spPr/>
      <dgm:t>
        <a:bodyPr/>
        <a:lstStyle/>
        <a:p>
          <a:endParaRPr lang="en-US"/>
        </a:p>
      </dgm:t>
    </dgm:pt>
    <dgm:pt modelId="{87CC924D-1FF8-49FF-AE9A-609A46188262}" type="parTrans" cxnId="{E97EB4A5-1044-48D2-8EB2-C436228CB149}">
      <dgm:prSet/>
      <dgm:spPr/>
      <dgm:t>
        <a:bodyPr/>
        <a:lstStyle/>
        <a:p>
          <a:endParaRPr lang="en-US"/>
        </a:p>
      </dgm:t>
    </dgm:pt>
    <dgm:pt modelId="{5FC7901B-9D24-495D-B646-3B55F7333180}">
      <dgm:prSet/>
      <dgm:spPr>
        <a:solidFill>
          <a:srgbClr val="4A205D"/>
        </a:solidFill>
      </dgm:spPr>
      <dgm:t>
        <a:bodyPr/>
        <a:lstStyle/>
        <a:p>
          <a:r>
            <a:rPr lang="en-US" b="1">
              <a:solidFill>
                <a:srgbClr val="EB3377"/>
              </a:solidFill>
              <a:latin typeface="Tondo" panose="020F0503020202020204"/>
            </a:rPr>
            <a:t>3</a:t>
          </a:r>
        </a:p>
      </dgm:t>
    </dgm:pt>
    <dgm:pt modelId="{2BA45AC4-D081-4D5F-B4F9-856F078E2DAB}" type="sibTrans" cxnId="{412AC84D-A78D-4C25-BE18-94F7FFD14C1F}">
      <dgm:prSet/>
      <dgm:spPr/>
      <dgm:t>
        <a:bodyPr/>
        <a:lstStyle/>
        <a:p>
          <a:endParaRPr lang="en-US"/>
        </a:p>
      </dgm:t>
    </dgm:pt>
    <dgm:pt modelId="{6253870A-D691-464F-AB85-09EA16318372}" type="parTrans" cxnId="{412AC84D-A78D-4C25-BE18-94F7FFD14C1F}">
      <dgm:prSet/>
      <dgm:spPr/>
      <dgm:t>
        <a:bodyPr/>
        <a:lstStyle/>
        <a:p>
          <a:endParaRPr lang="en-US"/>
        </a:p>
      </dgm:t>
    </dgm:pt>
    <dgm:pt modelId="{C7583C70-7F81-45E7-8F63-63B5C262D313}" type="pres">
      <dgm:prSet presAssocID="{91C76F37-43E4-4004-9E5C-5DA66E0AAF15}" presName="Name0" presStyleCnt="0">
        <dgm:presLayoutVars>
          <dgm:dir/>
          <dgm:animLvl val="lvl"/>
          <dgm:resizeHandles val="exact"/>
        </dgm:presLayoutVars>
      </dgm:prSet>
      <dgm:spPr/>
    </dgm:pt>
    <dgm:pt modelId="{E97884A7-EBD3-4415-81B5-8CE9960F8F26}" type="pres">
      <dgm:prSet presAssocID="{F32232BE-AD16-4B73-8758-B5D00C15D566}" presName="composite" presStyleCnt="0"/>
      <dgm:spPr/>
    </dgm:pt>
    <dgm:pt modelId="{090295FE-C9C1-40ED-8A2F-C7BB03279C12}" type="pres">
      <dgm:prSet presAssocID="{F32232BE-AD16-4B73-8758-B5D00C15D566}" presName="parTx" presStyleLbl="alignNode1" presStyleIdx="0" presStyleCnt="5">
        <dgm:presLayoutVars>
          <dgm:chMax val="0"/>
          <dgm:chPref val="0"/>
        </dgm:presLayoutVars>
      </dgm:prSet>
      <dgm:spPr/>
    </dgm:pt>
    <dgm:pt modelId="{2C1DE115-162F-4CD5-9376-9FC614A45A4E}" type="pres">
      <dgm:prSet presAssocID="{F32232BE-AD16-4B73-8758-B5D00C15D566}" presName="desTx" presStyleLbl="alignAccFollowNode1" presStyleIdx="0" presStyleCnt="5">
        <dgm:presLayoutVars/>
      </dgm:prSet>
      <dgm:spPr/>
    </dgm:pt>
    <dgm:pt modelId="{B04AE085-965F-4544-9D12-DDE7DA86A038}" type="pres">
      <dgm:prSet presAssocID="{D04E566A-C228-438B-8B44-E9A117D73006}" presName="space" presStyleCnt="0"/>
      <dgm:spPr/>
    </dgm:pt>
    <dgm:pt modelId="{DE73F530-87BA-402A-9007-7894E6776473}" type="pres">
      <dgm:prSet presAssocID="{7BA1FCE5-8AFD-41C5-8638-A580E0DC04D9}" presName="composite" presStyleCnt="0"/>
      <dgm:spPr/>
    </dgm:pt>
    <dgm:pt modelId="{3DE77648-3488-452A-A51D-2B73615062FF}" type="pres">
      <dgm:prSet presAssocID="{7BA1FCE5-8AFD-41C5-8638-A580E0DC04D9}" presName="parTx" presStyleLbl="alignNode1" presStyleIdx="1" presStyleCnt="5">
        <dgm:presLayoutVars>
          <dgm:chMax val="0"/>
          <dgm:chPref val="0"/>
        </dgm:presLayoutVars>
      </dgm:prSet>
      <dgm:spPr/>
    </dgm:pt>
    <dgm:pt modelId="{F19938C9-31C6-40A9-AD6F-B1C852A281D0}" type="pres">
      <dgm:prSet presAssocID="{7BA1FCE5-8AFD-41C5-8638-A580E0DC04D9}" presName="desTx" presStyleLbl="alignAccFollowNode1" presStyleIdx="1" presStyleCnt="5">
        <dgm:presLayoutVars/>
      </dgm:prSet>
      <dgm:spPr/>
    </dgm:pt>
    <dgm:pt modelId="{E7E2D44B-5525-4AD6-A6DF-23EB3F3F4BC5}" type="pres">
      <dgm:prSet presAssocID="{08186553-441C-432C-A399-E0A1EC7C0A02}" presName="space" presStyleCnt="0"/>
      <dgm:spPr/>
    </dgm:pt>
    <dgm:pt modelId="{37D911E1-EF2B-4F04-964F-A851BBEF51E6}" type="pres">
      <dgm:prSet presAssocID="{5FC7901B-9D24-495D-B646-3B55F7333180}" presName="composite" presStyleCnt="0"/>
      <dgm:spPr/>
    </dgm:pt>
    <dgm:pt modelId="{BB88EE7B-6662-46E4-BCB4-76478531DB58}" type="pres">
      <dgm:prSet presAssocID="{5FC7901B-9D24-495D-B646-3B55F7333180}" presName="parTx" presStyleLbl="alignNode1" presStyleIdx="2" presStyleCnt="5">
        <dgm:presLayoutVars>
          <dgm:chMax val="0"/>
          <dgm:chPref val="0"/>
        </dgm:presLayoutVars>
      </dgm:prSet>
      <dgm:spPr/>
    </dgm:pt>
    <dgm:pt modelId="{E99FB1BA-EA82-42ED-BBE7-D8B13A73401C}" type="pres">
      <dgm:prSet presAssocID="{5FC7901B-9D24-495D-B646-3B55F7333180}" presName="desTx" presStyleLbl="alignAccFollowNode1" presStyleIdx="2" presStyleCnt="5">
        <dgm:presLayoutVars/>
      </dgm:prSet>
      <dgm:spPr/>
    </dgm:pt>
    <dgm:pt modelId="{2AD35182-7C8E-499A-A60A-8B1F18ADF4B4}" type="pres">
      <dgm:prSet presAssocID="{2BA45AC4-D081-4D5F-B4F9-856F078E2DAB}" presName="space" presStyleCnt="0"/>
      <dgm:spPr/>
    </dgm:pt>
    <dgm:pt modelId="{A38D0546-12B8-443C-9852-81F1E8B02DB0}" type="pres">
      <dgm:prSet presAssocID="{A4C2ABB6-78DF-4874-A96A-D461E8FFE626}" presName="composite" presStyleCnt="0"/>
      <dgm:spPr/>
    </dgm:pt>
    <dgm:pt modelId="{51038C57-E1EE-4761-865D-448A993D33D6}" type="pres">
      <dgm:prSet presAssocID="{A4C2ABB6-78DF-4874-A96A-D461E8FFE626}" presName="parTx" presStyleLbl="alignNode1" presStyleIdx="3" presStyleCnt="5">
        <dgm:presLayoutVars>
          <dgm:chMax val="0"/>
          <dgm:chPref val="0"/>
        </dgm:presLayoutVars>
      </dgm:prSet>
      <dgm:spPr/>
    </dgm:pt>
    <dgm:pt modelId="{C8CB0E1C-3758-4EBB-B594-ABDBE8F5FFDB}" type="pres">
      <dgm:prSet presAssocID="{A4C2ABB6-78DF-4874-A96A-D461E8FFE626}" presName="desTx" presStyleLbl="alignAccFollowNode1" presStyleIdx="3" presStyleCnt="5">
        <dgm:presLayoutVars/>
      </dgm:prSet>
      <dgm:spPr/>
    </dgm:pt>
    <dgm:pt modelId="{44651D12-2639-4FF3-9BEE-69FA5FAFA99F}" type="pres">
      <dgm:prSet presAssocID="{3323ECFC-2F0C-4AAF-A5C0-FBD399D291D1}" presName="space" presStyleCnt="0"/>
      <dgm:spPr/>
    </dgm:pt>
    <dgm:pt modelId="{067A6B59-5277-45A9-A2AB-588C3854A9ED}" type="pres">
      <dgm:prSet presAssocID="{60CE33E6-54CB-4BD2-B20F-4CB27FBC9DFB}" presName="composite" presStyleCnt="0"/>
      <dgm:spPr/>
    </dgm:pt>
    <dgm:pt modelId="{6A8A29A8-5BB3-41F9-BBBD-EFA3B08F9824}" type="pres">
      <dgm:prSet presAssocID="{60CE33E6-54CB-4BD2-B20F-4CB27FBC9DFB}" presName="parTx" presStyleLbl="alignNode1" presStyleIdx="4" presStyleCnt="5">
        <dgm:presLayoutVars>
          <dgm:chMax val="0"/>
          <dgm:chPref val="0"/>
        </dgm:presLayoutVars>
      </dgm:prSet>
      <dgm:spPr/>
    </dgm:pt>
    <dgm:pt modelId="{931DEDA1-0DA8-4198-899E-210403AA155C}" type="pres">
      <dgm:prSet presAssocID="{60CE33E6-54CB-4BD2-B20F-4CB27FBC9DFB}" presName="desTx" presStyleLbl="alignAccFollowNode1" presStyleIdx="4" presStyleCnt="5">
        <dgm:presLayoutVars/>
      </dgm:prSet>
      <dgm:spPr/>
    </dgm:pt>
  </dgm:ptLst>
  <dgm:cxnLst>
    <dgm:cxn modelId="{8D847903-042A-4A56-A96B-FFEC58DC6EE0}" srcId="{F32232BE-AD16-4B73-8758-B5D00C15D566}" destId="{6D8286C8-5480-4040-A772-C820E79CE96B}" srcOrd="0" destOrd="0" parTransId="{3D9CADA1-C991-426E-96D2-B257503C0D23}" sibTransId="{259017E9-6E9D-4CA6-A6E7-3583B73723AA}"/>
    <dgm:cxn modelId="{A59CA02B-6122-46C0-916C-7B9752905B1B}" srcId="{91C76F37-43E4-4004-9E5C-5DA66E0AAF15}" destId="{60CE33E6-54CB-4BD2-B20F-4CB27FBC9DFB}" srcOrd="4" destOrd="0" parTransId="{3F88AC28-5DD0-4F22-8425-F375E7614782}" sibTransId="{4E89463B-C6C8-4F4A-BD9B-16E5F7530DF9}"/>
    <dgm:cxn modelId="{E838C431-63C0-47EC-ACC9-57BB99B0E23D}" srcId="{A4C2ABB6-78DF-4874-A96A-D461E8FFE626}" destId="{8DF09042-551C-4311-8B44-BF04B1AA6EB5}" srcOrd="0" destOrd="0" parTransId="{7F7370DF-D72C-44B3-888E-6779ADDE1CA0}" sibTransId="{4423068C-32B7-4E71-98BD-E0FAFA9F6CCD}"/>
    <dgm:cxn modelId="{51B6BA38-207F-41EF-9A2B-7D058378ED50}" srcId="{5FC7901B-9D24-495D-B646-3B55F7333180}" destId="{03412D44-2CEC-419D-BA45-6255B3950AC7}" srcOrd="0" destOrd="0" parTransId="{8C3DB054-D67D-440F-A7D0-BBFAE7A33691}" sibTransId="{ABB4CDC2-7678-488F-BC35-CB6034F14598}"/>
    <dgm:cxn modelId="{75104B3A-EFE1-418D-9119-679A43F08F15}" type="presOf" srcId="{60CE33E6-54CB-4BD2-B20F-4CB27FBC9DFB}" destId="{6A8A29A8-5BB3-41F9-BBBD-EFA3B08F9824}" srcOrd="0" destOrd="0" presId="urn:microsoft.com/office/officeart/2016/7/layout/HorizontalActionList"/>
    <dgm:cxn modelId="{DED9143F-7217-441E-A22A-C03A625445DC}" srcId="{60CE33E6-54CB-4BD2-B20F-4CB27FBC9DFB}" destId="{819D3B23-C90A-4FFA-92D7-A2B0E277AAF6}" srcOrd="0" destOrd="0" parTransId="{37E740FF-AC3C-485F-9851-FEC08D9584A5}" sibTransId="{D6A98313-86B7-4FA3-8DBB-231C9E4692BB}"/>
    <dgm:cxn modelId="{E8898140-1D3B-4D57-A62D-86A915C80EEB}" type="presOf" srcId="{819D3B23-C90A-4FFA-92D7-A2B0E277AAF6}" destId="{931DEDA1-0DA8-4198-899E-210403AA155C}" srcOrd="0" destOrd="0" presId="urn:microsoft.com/office/officeart/2016/7/layout/HorizontalActionList"/>
    <dgm:cxn modelId="{2636A843-2C60-451C-AAF9-F580C199DA67}" type="presOf" srcId="{03412D44-2CEC-419D-BA45-6255B3950AC7}" destId="{E99FB1BA-EA82-42ED-BBE7-D8B13A73401C}" srcOrd="0" destOrd="0" presId="urn:microsoft.com/office/officeart/2016/7/layout/HorizontalActionList"/>
    <dgm:cxn modelId="{6A228E4D-ACF3-4FF1-8176-7044F24A2217}" type="presOf" srcId="{6D8286C8-5480-4040-A772-C820E79CE96B}" destId="{2C1DE115-162F-4CD5-9376-9FC614A45A4E}" srcOrd="0" destOrd="0" presId="urn:microsoft.com/office/officeart/2016/7/layout/HorizontalActionList"/>
    <dgm:cxn modelId="{412AC84D-A78D-4C25-BE18-94F7FFD14C1F}" srcId="{91C76F37-43E4-4004-9E5C-5DA66E0AAF15}" destId="{5FC7901B-9D24-495D-B646-3B55F7333180}" srcOrd="2" destOrd="0" parTransId="{6253870A-D691-464F-AB85-09EA16318372}" sibTransId="{2BA45AC4-D081-4D5F-B4F9-856F078E2DAB}"/>
    <dgm:cxn modelId="{1242DE4F-F91E-4659-A3BA-9D75B276FEED}" type="presOf" srcId="{F0F1497F-1395-44D8-90DD-FB707DB5C6FA}" destId="{F19938C9-31C6-40A9-AD6F-B1C852A281D0}" srcOrd="0" destOrd="0" presId="urn:microsoft.com/office/officeart/2016/7/layout/HorizontalActionList"/>
    <dgm:cxn modelId="{C4F0E879-8D06-460A-95B7-1526198CE139}" srcId="{91C76F37-43E4-4004-9E5C-5DA66E0AAF15}" destId="{7BA1FCE5-8AFD-41C5-8638-A580E0DC04D9}" srcOrd="1" destOrd="0" parTransId="{0616B877-2782-4F94-A58A-E6BBD49634CD}" sibTransId="{08186553-441C-432C-A399-E0A1EC7C0A02}"/>
    <dgm:cxn modelId="{7F4E7E93-CDE6-41B1-8EED-DB20ABB443E2}" type="presOf" srcId="{7BA1FCE5-8AFD-41C5-8638-A580E0DC04D9}" destId="{3DE77648-3488-452A-A51D-2B73615062FF}" srcOrd="0" destOrd="0" presId="urn:microsoft.com/office/officeart/2016/7/layout/HorizontalActionList"/>
    <dgm:cxn modelId="{8A4C6995-C822-47C8-B8B4-F7147772CCAF}" type="presOf" srcId="{5FC7901B-9D24-495D-B646-3B55F7333180}" destId="{BB88EE7B-6662-46E4-BCB4-76478531DB58}" srcOrd="0" destOrd="0" presId="urn:microsoft.com/office/officeart/2016/7/layout/HorizontalActionList"/>
    <dgm:cxn modelId="{E97EB4A5-1044-48D2-8EB2-C436228CB149}" srcId="{91C76F37-43E4-4004-9E5C-5DA66E0AAF15}" destId="{A4C2ABB6-78DF-4874-A96A-D461E8FFE626}" srcOrd="3" destOrd="0" parTransId="{87CC924D-1FF8-49FF-AE9A-609A46188262}" sibTransId="{3323ECFC-2F0C-4AAF-A5C0-FBD399D291D1}"/>
    <dgm:cxn modelId="{385906A6-88A8-4F20-BB25-DB26895F9A63}" type="presOf" srcId="{8DF09042-551C-4311-8B44-BF04B1AA6EB5}" destId="{C8CB0E1C-3758-4EBB-B594-ABDBE8F5FFDB}" srcOrd="0" destOrd="0" presId="urn:microsoft.com/office/officeart/2016/7/layout/HorizontalActionList"/>
    <dgm:cxn modelId="{492907AE-C7DE-42AA-8D7B-959A3DBE65F8}" srcId="{91C76F37-43E4-4004-9E5C-5DA66E0AAF15}" destId="{F32232BE-AD16-4B73-8758-B5D00C15D566}" srcOrd="0" destOrd="0" parTransId="{048C8A52-4D06-4FB9-8A47-BDC1B9A02ACC}" sibTransId="{D04E566A-C228-438B-8B44-E9A117D73006}"/>
    <dgm:cxn modelId="{4B923FB8-9F7E-4999-9B78-1013EFBA872F}" type="presOf" srcId="{F32232BE-AD16-4B73-8758-B5D00C15D566}" destId="{090295FE-C9C1-40ED-8A2F-C7BB03279C12}" srcOrd="0" destOrd="0" presId="urn:microsoft.com/office/officeart/2016/7/layout/HorizontalActionList"/>
    <dgm:cxn modelId="{E58826BB-F8B2-4EFB-A0DF-97D476E78786}" type="presOf" srcId="{91C76F37-43E4-4004-9E5C-5DA66E0AAF15}" destId="{C7583C70-7F81-45E7-8F63-63B5C262D313}" srcOrd="0" destOrd="0" presId="urn:microsoft.com/office/officeart/2016/7/layout/HorizontalActionList"/>
    <dgm:cxn modelId="{D2A6E6CA-314D-4747-8E3A-6E47A55EDC39}" srcId="{7BA1FCE5-8AFD-41C5-8638-A580E0DC04D9}" destId="{F0F1497F-1395-44D8-90DD-FB707DB5C6FA}" srcOrd="0" destOrd="0" parTransId="{E70AE034-A42A-4220-8AF4-3B2DC87BF8FA}" sibTransId="{677F2A1A-60A1-49A1-87D1-748167AF6749}"/>
    <dgm:cxn modelId="{5DF81EDA-9722-489F-8FF3-FA14319A5F8D}" type="presOf" srcId="{A4C2ABB6-78DF-4874-A96A-D461E8FFE626}" destId="{51038C57-E1EE-4761-865D-448A993D33D6}" srcOrd="0" destOrd="0" presId="urn:microsoft.com/office/officeart/2016/7/layout/HorizontalActionList"/>
    <dgm:cxn modelId="{A5C783B3-6FE9-47EE-96C2-B06B053B1F22}" type="presParOf" srcId="{C7583C70-7F81-45E7-8F63-63B5C262D313}" destId="{E97884A7-EBD3-4415-81B5-8CE9960F8F26}" srcOrd="0" destOrd="0" presId="urn:microsoft.com/office/officeart/2016/7/layout/HorizontalActionList"/>
    <dgm:cxn modelId="{BB772837-9E2B-43FB-A23D-9FFA8AD82681}" type="presParOf" srcId="{E97884A7-EBD3-4415-81B5-8CE9960F8F26}" destId="{090295FE-C9C1-40ED-8A2F-C7BB03279C12}" srcOrd="0" destOrd="0" presId="urn:microsoft.com/office/officeart/2016/7/layout/HorizontalActionList"/>
    <dgm:cxn modelId="{28A77B9B-AAD5-40CF-BABF-3054193F20E9}" type="presParOf" srcId="{E97884A7-EBD3-4415-81B5-8CE9960F8F26}" destId="{2C1DE115-162F-4CD5-9376-9FC614A45A4E}" srcOrd="1" destOrd="0" presId="urn:microsoft.com/office/officeart/2016/7/layout/HorizontalActionList"/>
    <dgm:cxn modelId="{9D253295-967B-47C3-82EF-4F8C085207EC}" type="presParOf" srcId="{C7583C70-7F81-45E7-8F63-63B5C262D313}" destId="{B04AE085-965F-4544-9D12-DDE7DA86A038}" srcOrd="1" destOrd="0" presId="urn:microsoft.com/office/officeart/2016/7/layout/HorizontalActionList"/>
    <dgm:cxn modelId="{EA9878C1-4094-4EA8-B4F7-D2DB6A4E9D5D}" type="presParOf" srcId="{C7583C70-7F81-45E7-8F63-63B5C262D313}" destId="{DE73F530-87BA-402A-9007-7894E6776473}" srcOrd="2" destOrd="0" presId="urn:microsoft.com/office/officeart/2016/7/layout/HorizontalActionList"/>
    <dgm:cxn modelId="{8C2818A1-F6A1-4F48-8191-4FCE499DEE93}" type="presParOf" srcId="{DE73F530-87BA-402A-9007-7894E6776473}" destId="{3DE77648-3488-452A-A51D-2B73615062FF}" srcOrd="0" destOrd="0" presId="urn:microsoft.com/office/officeart/2016/7/layout/HorizontalActionList"/>
    <dgm:cxn modelId="{B4EF4FFD-0E91-4028-AAA8-5E04E7896B6D}" type="presParOf" srcId="{DE73F530-87BA-402A-9007-7894E6776473}" destId="{F19938C9-31C6-40A9-AD6F-B1C852A281D0}" srcOrd="1" destOrd="0" presId="urn:microsoft.com/office/officeart/2016/7/layout/HorizontalActionList"/>
    <dgm:cxn modelId="{E06AB43E-A5B2-4E06-BA2B-218DB0177E60}" type="presParOf" srcId="{C7583C70-7F81-45E7-8F63-63B5C262D313}" destId="{E7E2D44B-5525-4AD6-A6DF-23EB3F3F4BC5}" srcOrd="3" destOrd="0" presId="urn:microsoft.com/office/officeart/2016/7/layout/HorizontalActionList"/>
    <dgm:cxn modelId="{D838B6BB-F653-43A0-AFDF-D6B802D58D6E}" type="presParOf" srcId="{C7583C70-7F81-45E7-8F63-63B5C262D313}" destId="{37D911E1-EF2B-4F04-964F-A851BBEF51E6}" srcOrd="4" destOrd="0" presId="urn:microsoft.com/office/officeart/2016/7/layout/HorizontalActionList"/>
    <dgm:cxn modelId="{3675C8B1-6592-41B5-9595-C9F3C2B18DC4}" type="presParOf" srcId="{37D911E1-EF2B-4F04-964F-A851BBEF51E6}" destId="{BB88EE7B-6662-46E4-BCB4-76478531DB58}" srcOrd="0" destOrd="0" presId="urn:microsoft.com/office/officeart/2016/7/layout/HorizontalActionList"/>
    <dgm:cxn modelId="{9E04CE26-BEA6-4336-ACFE-7CEC27509021}" type="presParOf" srcId="{37D911E1-EF2B-4F04-964F-A851BBEF51E6}" destId="{E99FB1BA-EA82-42ED-BBE7-D8B13A73401C}" srcOrd="1" destOrd="0" presId="urn:microsoft.com/office/officeart/2016/7/layout/HorizontalActionList"/>
    <dgm:cxn modelId="{318D5ACA-0182-4228-98BE-0B0D06CCB78B}" type="presParOf" srcId="{C7583C70-7F81-45E7-8F63-63B5C262D313}" destId="{2AD35182-7C8E-499A-A60A-8B1F18ADF4B4}" srcOrd="5" destOrd="0" presId="urn:microsoft.com/office/officeart/2016/7/layout/HorizontalActionList"/>
    <dgm:cxn modelId="{1F9340EE-D822-4F0C-80FB-A56432D83C5A}" type="presParOf" srcId="{C7583C70-7F81-45E7-8F63-63B5C262D313}" destId="{A38D0546-12B8-443C-9852-81F1E8B02DB0}" srcOrd="6" destOrd="0" presId="urn:microsoft.com/office/officeart/2016/7/layout/HorizontalActionList"/>
    <dgm:cxn modelId="{42C2E5DA-129E-4A06-9CC6-331562D26C96}" type="presParOf" srcId="{A38D0546-12B8-443C-9852-81F1E8B02DB0}" destId="{51038C57-E1EE-4761-865D-448A993D33D6}" srcOrd="0" destOrd="0" presId="urn:microsoft.com/office/officeart/2016/7/layout/HorizontalActionList"/>
    <dgm:cxn modelId="{98B1377E-266C-4616-B665-ACDC6C1B0693}" type="presParOf" srcId="{A38D0546-12B8-443C-9852-81F1E8B02DB0}" destId="{C8CB0E1C-3758-4EBB-B594-ABDBE8F5FFDB}" srcOrd="1" destOrd="0" presId="urn:microsoft.com/office/officeart/2016/7/layout/HorizontalActionList"/>
    <dgm:cxn modelId="{F0A84A9B-692D-45C2-A2EF-602DA1E87BB1}" type="presParOf" srcId="{C7583C70-7F81-45E7-8F63-63B5C262D313}" destId="{44651D12-2639-4FF3-9BEE-69FA5FAFA99F}" srcOrd="7" destOrd="0" presId="urn:microsoft.com/office/officeart/2016/7/layout/HorizontalActionList"/>
    <dgm:cxn modelId="{59C599F4-A105-452D-AF5F-F512161D22DC}" type="presParOf" srcId="{C7583C70-7F81-45E7-8F63-63B5C262D313}" destId="{067A6B59-5277-45A9-A2AB-588C3854A9ED}" srcOrd="8" destOrd="0" presId="urn:microsoft.com/office/officeart/2016/7/layout/HorizontalActionList"/>
    <dgm:cxn modelId="{399F86C5-DC9E-4A5B-AFAE-6F54BDBB6C47}" type="presParOf" srcId="{067A6B59-5277-45A9-A2AB-588C3854A9ED}" destId="{6A8A29A8-5BB3-41F9-BBBD-EFA3B08F9824}" srcOrd="0" destOrd="0" presId="urn:microsoft.com/office/officeart/2016/7/layout/HorizontalActionList"/>
    <dgm:cxn modelId="{2525A940-92B6-4772-89CB-009AB225428D}" type="presParOf" srcId="{067A6B59-5277-45A9-A2AB-588C3854A9ED}" destId="{931DEDA1-0DA8-4198-899E-210403AA155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C76F37-43E4-4004-9E5C-5DA66E0AAF15}" type="doc">
      <dgm:prSet loTypeId="urn:microsoft.com/office/officeart/2016/7/layout/HorizontalActionList" loCatId="List" qsTypeId="urn:microsoft.com/office/officeart/2005/8/quickstyle/simple2" qsCatId="simple" csTypeId="urn:microsoft.com/office/officeart/2005/8/colors/accent1_2" csCatId="accent1" phldr="1"/>
      <dgm:spPr/>
      <dgm:t>
        <a:bodyPr/>
        <a:lstStyle/>
        <a:p>
          <a:endParaRPr lang="en-US"/>
        </a:p>
      </dgm:t>
    </dgm:pt>
    <dgm:pt modelId="{F32232BE-AD16-4B73-8758-B5D00C15D566}">
      <dgm:prSet/>
      <dgm:spPr>
        <a:solidFill>
          <a:srgbClr val="4A205D"/>
        </a:solidFill>
      </dgm:spPr>
      <dgm:t>
        <a:bodyPr/>
        <a:lstStyle/>
        <a:p>
          <a:r>
            <a:rPr lang="en-US" b="1" dirty="0">
              <a:solidFill>
                <a:srgbClr val="EB3377"/>
              </a:solidFill>
              <a:latin typeface="Tondo" panose="020F0503020202020204"/>
            </a:rPr>
            <a:t>1</a:t>
          </a:r>
        </a:p>
      </dgm:t>
    </dgm:pt>
    <dgm:pt modelId="{048C8A52-4D06-4FB9-8A47-BDC1B9A02ACC}" type="parTrans" cxnId="{492907AE-C7DE-42AA-8D7B-959A3DBE65F8}">
      <dgm:prSet/>
      <dgm:spPr/>
      <dgm:t>
        <a:bodyPr/>
        <a:lstStyle/>
        <a:p>
          <a:endParaRPr lang="en-US"/>
        </a:p>
      </dgm:t>
    </dgm:pt>
    <dgm:pt modelId="{D04E566A-C228-438B-8B44-E9A117D73006}" type="sibTrans" cxnId="{492907AE-C7DE-42AA-8D7B-959A3DBE65F8}">
      <dgm:prSet/>
      <dgm:spPr/>
      <dgm:t>
        <a:bodyPr/>
        <a:lstStyle/>
        <a:p>
          <a:endParaRPr lang="en-US"/>
        </a:p>
      </dgm:t>
    </dgm:pt>
    <dgm:pt modelId="{6D8286C8-5480-4040-A772-C820E79CE96B}">
      <dgm:prSet custT="1"/>
      <dgm:spPr/>
      <dgm:t>
        <a:bodyPr/>
        <a:lstStyle/>
        <a:p>
          <a:r>
            <a:rPr lang="en-US" sz="1800">
              <a:solidFill>
                <a:srgbClr val="4A205D"/>
              </a:solidFill>
              <a:latin typeface="Tondo" panose="020F0503020202020204"/>
            </a:rPr>
            <a:t>Understand what safeguarding is and your </a:t>
          </a:r>
          <a:r>
            <a:rPr lang="en-US" sz="1800" b="1">
              <a:solidFill>
                <a:srgbClr val="EB3377"/>
              </a:solidFill>
              <a:latin typeface="Tondo" panose="020F0503020202020204"/>
            </a:rPr>
            <a:t>responsibility</a:t>
          </a:r>
          <a:r>
            <a:rPr lang="en-US" sz="1800">
              <a:solidFill>
                <a:srgbClr val="4A205D"/>
              </a:solidFill>
              <a:latin typeface="Tondo" panose="020F0503020202020204"/>
            </a:rPr>
            <a:t> to fulfil your safeguarding responsibility</a:t>
          </a:r>
        </a:p>
      </dgm:t>
    </dgm:pt>
    <dgm:pt modelId="{3D9CADA1-C991-426E-96D2-B257503C0D23}" type="parTrans" cxnId="{8D847903-042A-4A56-A96B-FFEC58DC6EE0}">
      <dgm:prSet/>
      <dgm:spPr/>
      <dgm:t>
        <a:bodyPr/>
        <a:lstStyle/>
        <a:p>
          <a:endParaRPr lang="en-US"/>
        </a:p>
      </dgm:t>
    </dgm:pt>
    <dgm:pt modelId="{259017E9-6E9D-4CA6-A6E7-3583B73723AA}" type="sibTrans" cxnId="{8D847903-042A-4A56-A96B-FFEC58DC6EE0}">
      <dgm:prSet/>
      <dgm:spPr/>
      <dgm:t>
        <a:bodyPr/>
        <a:lstStyle/>
        <a:p>
          <a:endParaRPr lang="en-US"/>
        </a:p>
      </dgm:t>
    </dgm:pt>
    <dgm:pt modelId="{7BA1FCE5-8AFD-41C5-8638-A580E0DC04D9}">
      <dgm:prSet/>
      <dgm:spPr>
        <a:solidFill>
          <a:srgbClr val="4A205D"/>
        </a:solidFill>
      </dgm:spPr>
      <dgm:t>
        <a:bodyPr/>
        <a:lstStyle/>
        <a:p>
          <a:r>
            <a:rPr lang="en-US" b="1">
              <a:solidFill>
                <a:srgbClr val="EB3377"/>
              </a:solidFill>
              <a:latin typeface="Tondo" panose="020F0503020202020204"/>
            </a:rPr>
            <a:t>2</a:t>
          </a:r>
        </a:p>
      </dgm:t>
    </dgm:pt>
    <dgm:pt modelId="{0616B877-2782-4F94-A58A-E6BBD49634CD}" type="parTrans" cxnId="{C4F0E879-8D06-460A-95B7-1526198CE139}">
      <dgm:prSet/>
      <dgm:spPr/>
      <dgm:t>
        <a:bodyPr/>
        <a:lstStyle/>
        <a:p>
          <a:endParaRPr lang="en-US"/>
        </a:p>
      </dgm:t>
    </dgm:pt>
    <dgm:pt modelId="{08186553-441C-432C-A399-E0A1EC7C0A02}" type="sibTrans" cxnId="{C4F0E879-8D06-460A-95B7-1526198CE139}">
      <dgm:prSet/>
      <dgm:spPr/>
      <dgm:t>
        <a:bodyPr/>
        <a:lstStyle/>
        <a:p>
          <a:endParaRPr lang="en-US"/>
        </a:p>
      </dgm:t>
    </dgm:pt>
    <dgm:pt modelId="{F0F1497F-1395-44D8-90DD-FB707DB5C6FA}">
      <dgm:prSet custT="1"/>
      <dgm:spPr/>
      <dgm:t>
        <a:bodyPr/>
        <a:lstStyle/>
        <a:p>
          <a:r>
            <a:rPr lang="en-US" sz="1800">
              <a:solidFill>
                <a:srgbClr val="4A205D"/>
              </a:solidFill>
              <a:latin typeface="Tondo" panose="020F0503020202020204"/>
            </a:rPr>
            <a:t>Be familiar with the key messages in the </a:t>
          </a:r>
          <a:r>
            <a:rPr lang="en-US" sz="1800" b="1">
              <a:solidFill>
                <a:srgbClr val="EB3377"/>
              </a:solidFill>
              <a:latin typeface="Tondo" panose="020F0503020202020204"/>
            </a:rPr>
            <a:t>guidance and legislation</a:t>
          </a:r>
        </a:p>
      </dgm:t>
    </dgm:pt>
    <dgm:pt modelId="{E70AE034-A42A-4220-8AF4-3B2DC87BF8FA}" type="parTrans" cxnId="{D2A6E6CA-314D-4747-8E3A-6E47A55EDC39}">
      <dgm:prSet/>
      <dgm:spPr/>
      <dgm:t>
        <a:bodyPr/>
        <a:lstStyle/>
        <a:p>
          <a:endParaRPr lang="en-US"/>
        </a:p>
      </dgm:t>
    </dgm:pt>
    <dgm:pt modelId="{677F2A1A-60A1-49A1-87D1-748167AF6749}" type="sibTrans" cxnId="{D2A6E6CA-314D-4747-8E3A-6E47A55EDC39}">
      <dgm:prSet/>
      <dgm:spPr/>
      <dgm:t>
        <a:bodyPr/>
        <a:lstStyle/>
        <a:p>
          <a:endParaRPr lang="en-US"/>
        </a:p>
      </dgm:t>
    </dgm:pt>
    <dgm:pt modelId="{03412D44-2CEC-419D-BA45-6255B3950AC7}">
      <dgm:prSet custT="1"/>
      <dgm:spPr/>
      <dgm:t>
        <a:bodyPr/>
        <a:lstStyle/>
        <a:p>
          <a:r>
            <a:rPr lang="en-US" sz="1800">
              <a:solidFill>
                <a:srgbClr val="4A205D"/>
              </a:solidFill>
              <a:latin typeface="Tondo" panose="020F0503020202020204"/>
            </a:rPr>
            <a:t>Know types of abuse, how to </a:t>
          </a:r>
          <a:r>
            <a:rPr lang="en-US" sz="1800" b="1">
              <a:solidFill>
                <a:srgbClr val="EB3377"/>
              </a:solidFill>
              <a:latin typeface="Tondo" panose="020F0503020202020204"/>
            </a:rPr>
            <a:t>spot the signs and indicators </a:t>
          </a:r>
          <a:r>
            <a:rPr lang="en-US" sz="1800">
              <a:solidFill>
                <a:srgbClr val="4A205D"/>
              </a:solidFill>
              <a:latin typeface="Tondo" panose="020F0503020202020204"/>
            </a:rPr>
            <a:t>, and how to respond</a:t>
          </a:r>
        </a:p>
      </dgm:t>
    </dgm:pt>
    <dgm:pt modelId="{8C3DB054-D67D-440F-A7D0-BBFAE7A33691}" type="parTrans" cxnId="{51B6BA38-207F-41EF-9A2B-7D058378ED50}">
      <dgm:prSet/>
      <dgm:spPr/>
      <dgm:t>
        <a:bodyPr/>
        <a:lstStyle/>
        <a:p>
          <a:endParaRPr lang="en-US"/>
        </a:p>
      </dgm:t>
    </dgm:pt>
    <dgm:pt modelId="{ABB4CDC2-7678-488F-BC35-CB6034F14598}" type="sibTrans" cxnId="{51B6BA38-207F-41EF-9A2B-7D058378ED50}">
      <dgm:prSet/>
      <dgm:spPr/>
      <dgm:t>
        <a:bodyPr/>
        <a:lstStyle/>
        <a:p>
          <a:endParaRPr lang="en-US"/>
        </a:p>
      </dgm:t>
    </dgm:pt>
    <dgm:pt modelId="{8DF09042-551C-4311-8B44-BF04B1AA6EB5}">
      <dgm:prSet custT="1"/>
      <dgm:spPr/>
      <dgm:t>
        <a:bodyPr/>
        <a:lstStyle/>
        <a:p>
          <a:r>
            <a:rPr lang="en-US" sz="1800">
              <a:solidFill>
                <a:srgbClr val="4A205D"/>
              </a:solidFill>
              <a:latin typeface="Tondo" panose="020F0503020202020204"/>
            </a:rPr>
            <a:t>Understand how to </a:t>
          </a:r>
          <a:r>
            <a:rPr lang="en-US" sz="1800" b="1">
              <a:solidFill>
                <a:srgbClr val="EB3377"/>
              </a:solidFill>
              <a:latin typeface="Tondo" panose="020F0503020202020204"/>
            </a:rPr>
            <a:t>report concerns </a:t>
          </a:r>
          <a:r>
            <a:rPr lang="en-US" sz="1800">
              <a:solidFill>
                <a:srgbClr val="4A205D"/>
              </a:solidFill>
              <a:latin typeface="Tondo" panose="020F0503020202020204"/>
            </a:rPr>
            <a:t>about professional adults</a:t>
          </a:r>
        </a:p>
      </dgm:t>
    </dgm:pt>
    <dgm:pt modelId="{7F7370DF-D72C-44B3-888E-6779ADDE1CA0}" type="parTrans" cxnId="{E838C431-63C0-47EC-ACC9-57BB99B0E23D}">
      <dgm:prSet/>
      <dgm:spPr/>
      <dgm:t>
        <a:bodyPr/>
        <a:lstStyle/>
        <a:p>
          <a:endParaRPr lang="en-US"/>
        </a:p>
      </dgm:t>
    </dgm:pt>
    <dgm:pt modelId="{4423068C-32B7-4E71-98BD-E0FAFA9F6CCD}" type="sibTrans" cxnId="{E838C431-63C0-47EC-ACC9-57BB99B0E23D}">
      <dgm:prSet/>
      <dgm:spPr/>
      <dgm:t>
        <a:bodyPr/>
        <a:lstStyle/>
        <a:p>
          <a:endParaRPr lang="en-US"/>
        </a:p>
      </dgm:t>
    </dgm:pt>
    <dgm:pt modelId="{60CE33E6-54CB-4BD2-B20F-4CB27FBC9DFB}">
      <dgm:prSet/>
      <dgm:spPr>
        <a:solidFill>
          <a:srgbClr val="4A205D"/>
        </a:solidFill>
      </dgm:spPr>
      <dgm:t>
        <a:bodyPr/>
        <a:lstStyle/>
        <a:p>
          <a:r>
            <a:rPr lang="en-US" b="1">
              <a:solidFill>
                <a:srgbClr val="EB3377"/>
              </a:solidFill>
              <a:latin typeface="Know"/>
            </a:rPr>
            <a:t>5</a:t>
          </a:r>
        </a:p>
      </dgm:t>
    </dgm:pt>
    <dgm:pt modelId="{3F88AC28-5DD0-4F22-8425-F375E7614782}" type="parTrans" cxnId="{A59CA02B-6122-46C0-916C-7B9752905B1B}">
      <dgm:prSet/>
      <dgm:spPr/>
      <dgm:t>
        <a:bodyPr/>
        <a:lstStyle/>
        <a:p>
          <a:endParaRPr lang="en-US"/>
        </a:p>
      </dgm:t>
    </dgm:pt>
    <dgm:pt modelId="{4E89463B-C6C8-4F4A-BD9B-16E5F7530DF9}" type="sibTrans" cxnId="{A59CA02B-6122-46C0-916C-7B9752905B1B}">
      <dgm:prSet/>
      <dgm:spPr/>
      <dgm:t>
        <a:bodyPr/>
        <a:lstStyle/>
        <a:p>
          <a:endParaRPr lang="en-US"/>
        </a:p>
      </dgm:t>
    </dgm:pt>
    <dgm:pt modelId="{819D3B23-C90A-4FFA-92D7-A2B0E277AAF6}">
      <dgm:prSet custT="1"/>
      <dgm:spPr/>
      <dgm:t>
        <a:bodyPr/>
        <a:lstStyle/>
        <a:p>
          <a:r>
            <a:rPr lang="en-US" sz="1800">
              <a:solidFill>
                <a:srgbClr val="4A205D"/>
              </a:solidFill>
              <a:latin typeface="Tondo" panose="020F0503020202020204"/>
            </a:rPr>
            <a:t>Know how to </a:t>
          </a:r>
          <a:r>
            <a:rPr lang="en-US" sz="1800" b="1">
              <a:solidFill>
                <a:srgbClr val="EB3377"/>
              </a:solidFill>
              <a:latin typeface="Tondo" panose="020F0503020202020204"/>
            </a:rPr>
            <a:t>receive a disclosure and record </a:t>
          </a:r>
          <a:r>
            <a:rPr lang="en-US" sz="1800">
              <a:solidFill>
                <a:srgbClr val="4A205D"/>
              </a:solidFill>
              <a:latin typeface="Tondo" panose="020F0503020202020204"/>
            </a:rPr>
            <a:t>safeguarding concerns effectively </a:t>
          </a:r>
        </a:p>
      </dgm:t>
    </dgm:pt>
    <dgm:pt modelId="{37E740FF-AC3C-485F-9851-FEC08D9584A5}" type="parTrans" cxnId="{DED9143F-7217-441E-A22A-C03A625445DC}">
      <dgm:prSet/>
      <dgm:spPr/>
      <dgm:t>
        <a:bodyPr/>
        <a:lstStyle/>
        <a:p>
          <a:endParaRPr lang="en-US"/>
        </a:p>
      </dgm:t>
    </dgm:pt>
    <dgm:pt modelId="{D6A98313-86B7-4FA3-8DBB-231C9E4692BB}" type="sibTrans" cxnId="{DED9143F-7217-441E-A22A-C03A625445DC}">
      <dgm:prSet/>
      <dgm:spPr/>
      <dgm:t>
        <a:bodyPr/>
        <a:lstStyle/>
        <a:p>
          <a:endParaRPr lang="en-US"/>
        </a:p>
      </dgm:t>
    </dgm:pt>
    <dgm:pt modelId="{A4C2ABB6-78DF-4874-A96A-D461E8FFE626}">
      <dgm:prSet/>
      <dgm:spPr>
        <a:solidFill>
          <a:srgbClr val="4A205D"/>
        </a:solidFill>
      </dgm:spPr>
      <dgm:t>
        <a:bodyPr/>
        <a:lstStyle/>
        <a:p>
          <a:r>
            <a:rPr lang="en-US" b="1">
              <a:solidFill>
                <a:srgbClr val="EB3377"/>
              </a:solidFill>
              <a:latin typeface="Tondo" panose="020F0503020202020204"/>
            </a:rPr>
            <a:t>4</a:t>
          </a:r>
        </a:p>
      </dgm:t>
    </dgm:pt>
    <dgm:pt modelId="{3323ECFC-2F0C-4AAF-A5C0-FBD399D291D1}" type="sibTrans" cxnId="{E97EB4A5-1044-48D2-8EB2-C436228CB149}">
      <dgm:prSet/>
      <dgm:spPr/>
      <dgm:t>
        <a:bodyPr/>
        <a:lstStyle/>
        <a:p>
          <a:endParaRPr lang="en-US"/>
        </a:p>
      </dgm:t>
    </dgm:pt>
    <dgm:pt modelId="{87CC924D-1FF8-49FF-AE9A-609A46188262}" type="parTrans" cxnId="{E97EB4A5-1044-48D2-8EB2-C436228CB149}">
      <dgm:prSet/>
      <dgm:spPr/>
      <dgm:t>
        <a:bodyPr/>
        <a:lstStyle/>
        <a:p>
          <a:endParaRPr lang="en-US"/>
        </a:p>
      </dgm:t>
    </dgm:pt>
    <dgm:pt modelId="{5FC7901B-9D24-495D-B646-3B55F7333180}">
      <dgm:prSet/>
      <dgm:spPr>
        <a:solidFill>
          <a:srgbClr val="4A205D"/>
        </a:solidFill>
      </dgm:spPr>
      <dgm:t>
        <a:bodyPr/>
        <a:lstStyle/>
        <a:p>
          <a:r>
            <a:rPr lang="en-US" b="1">
              <a:solidFill>
                <a:srgbClr val="EB3377"/>
              </a:solidFill>
              <a:latin typeface="Tondo" panose="020F0503020202020204"/>
            </a:rPr>
            <a:t>3</a:t>
          </a:r>
        </a:p>
      </dgm:t>
    </dgm:pt>
    <dgm:pt modelId="{2BA45AC4-D081-4D5F-B4F9-856F078E2DAB}" type="sibTrans" cxnId="{412AC84D-A78D-4C25-BE18-94F7FFD14C1F}">
      <dgm:prSet/>
      <dgm:spPr/>
      <dgm:t>
        <a:bodyPr/>
        <a:lstStyle/>
        <a:p>
          <a:endParaRPr lang="en-US"/>
        </a:p>
      </dgm:t>
    </dgm:pt>
    <dgm:pt modelId="{6253870A-D691-464F-AB85-09EA16318372}" type="parTrans" cxnId="{412AC84D-A78D-4C25-BE18-94F7FFD14C1F}">
      <dgm:prSet/>
      <dgm:spPr/>
      <dgm:t>
        <a:bodyPr/>
        <a:lstStyle/>
        <a:p>
          <a:endParaRPr lang="en-US"/>
        </a:p>
      </dgm:t>
    </dgm:pt>
    <dgm:pt modelId="{C7583C70-7F81-45E7-8F63-63B5C262D313}" type="pres">
      <dgm:prSet presAssocID="{91C76F37-43E4-4004-9E5C-5DA66E0AAF15}" presName="Name0" presStyleCnt="0">
        <dgm:presLayoutVars>
          <dgm:dir/>
          <dgm:animLvl val="lvl"/>
          <dgm:resizeHandles val="exact"/>
        </dgm:presLayoutVars>
      </dgm:prSet>
      <dgm:spPr/>
    </dgm:pt>
    <dgm:pt modelId="{E97884A7-EBD3-4415-81B5-8CE9960F8F26}" type="pres">
      <dgm:prSet presAssocID="{F32232BE-AD16-4B73-8758-B5D00C15D566}" presName="composite" presStyleCnt="0"/>
      <dgm:spPr/>
    </dgm:pt>
    <dgm:pt modelId="{090295FE-C9C1-40ED-8A2F-C7BB03279C12}" type="pres">
      <dgm:prSet presAssocID="{F32232BE-AD16-4B73-8758-B5D00C15D566}" presName="parTx" presStyleLbl="alignNode1" presStyleIdx="0" presStyleCnt="5">
        <dgm:presLayoutVars>
          <dgm:chMax val="0"/>
          <dgm:chPref val="0"/>
        </dgm:presLayoutVars>
      </dgm:prSet>
      <dgm:spPr/>
    </dgm:pt>
    <dgm:pt modelId="{2C1DE115-162F-4CD5-9376-9FC614A45A4E}" type="pres">
      <dgm:prSet presAssocID="{F32232BE-AD16-4B73-8758-B5D00C15D566}" presName="desTx" presStyleLbl="alignAccFollowNode1" presStyleIdx="0" presStyleCnt="5">
        <dgm:presLayoutVars/>
      </dgm:prSet>
      <dgm:spPr/>
    </dgm:pt>
    <dgm:pt modelId="{B04AE085-965F-4544-9D12-DDE7DA86A038}" type="pres">
      <dgm:prSet presAssocID="{D04E566A-C228-438B-8B44-E9A117D73006}" presName="space" presStyleCnt="0"/>
      <dgm:spPr/>
    </dgm:pt>
    <dgm:pt modelId="{DE73F530-87BA-402A-9007-7894E6776473}" type="pres">
      <dgm:prSet presAssocID="{7BA1FCE5-8AFD-41C5-8638-A580E0DC04D9}" presName="composite" presStyleCnt="0"/>
      <dgm:spPr/>
    </dgm:pt>
    <dgm:pt modelId="{3DE77648-3488-452A-A51D-2B73615062FF}" type="pres">
      <dgm:prSet presAssocID="{7BA1FCE5-8AFD-41C5-8638-A580E0DC04D9}" presName="parTx" presStyleLbl="alignNode1" presStyleIdx="1" presStyleCnt="5">
        <dgm:presLayoutVars>
          <dgm:chMax val="0"/>
          <dgm:chPref val="0"/>
        </dgm:presLayoutVars>
      </dgm:prSet>
      <dgm:spPr/>
    </dgm:pt>
    <dgm:pt modelId="{F19938C9-31C6-40A9-AD6F-B1C852A281D0}" type="pres">
      <dgm:prSet presAssocID="{7BA1FCE5-8AFD-41C5-8638-A580E0DC04D9}" presName="desTx" presStyleLbl="alignAccFollowNode1" presStyleIdx="1" presStyleCnt="5">
        <dgm:presLayoutVars/>
      </dgm:prSet>
      <dgm:spPr/>
    </dgm:pt>
    <dgm:pt modelId="{E7E2D44B-5525-4AD6-A6DF-23EB3F3F4BC5}" type="pres">
      <dgm:prSet presAssocID="{08186553-441C-432C-A399-E0A1EC7C0A02}" presName="space" presStyleCnt="0"/>
      <dgm:spPr/>
    </dgm:pt>
    <dgm:pt modelId="{37D911E1-EF2B-4F04-964F-A851BBEF51E6}" type="pres">
      <dgm:prSet presAssocID="{5FC7901B-9D24-495D-B646-3B55F7333180}" presName="composite" presStyleCnt="0"/>
      <dgm:spPr/>
    </dgm:pt>
    <dgm:pt modelId="{BB88EE7B-6662-46E4-BCB4-76478531DB58}" type="pres">
      <dgm:prSet presAssocID="{5FC7901B-9D24-495D-B646-3B55F7333180}" presName="parTx" presStyleLbl="alignNode1" presStyleIdx="2" presStyleCnt="5">
        <dgm:presLayoutVars>
          <dgm:chMax val="0"/>
          <dgm:chPref val="0"/>
        </dgm:presLayoutVars>
      </dgm:prSet>
      <dgm:spPr/>
    </dgm:pt>
    <dgm:pt modelId="{E99FB1BA-EA82-42ED-BBE7-D8B13A73401C}" type="pres">
      <dgm:prSet presAssocID="{5FC7901B-9D24-495D-B646-3B55F7333180}" presName="desTx" presStyleLbl="alignAccFollowNode1" presStyleIdx="2" presStyleCnt="5">
        <dgm:presLayoutVars/>
      </dgm:prSet>
      <dgm:spPr/>
    </dgm:pt>
    <dgm:pt modelId="{2AD35182-7C8E-499A-A60A-8B1F18ADF4B4}" type="pres">
      <dgm:prSet presAssocID="{2BA45AC4-D081-4D5F-B4F9-856F078E2DAB}" presName="space" presStyleCnt="0"/>
      <dgm:spPr/>
    </dgm:pt>
    <dgm:pt modelId="{A38D0546-12B8-443C-9852-81F1E8B02DB0}" type="pres">
      <dgm:prSet presAssocID="{A4C2ABB6-78DF-4874-A96A-D461E8FFE626}" presName="composite" presStyleCnt="0"/>
      <dgm:spPr/>
    </dgm:pt>
    <dgm:pt modelId="{51038C57-E1EE-4761-865D-448A993D33D6}" type="pres">
      <dgm:prSet presAssocID="{A4C2ABB6-78DF-4874-A96A-D461E8FFE626}" presName="parTx" presStyleLbl="alignNode1" presStyleIdx="3" presStyleCnt="5">
        <dgm:presLayoutVars>
          <dgm:chMax val="0"/>
          <dgm:chPref val="0"/>
        </dgm:presLayoutVars>
      </dgm:prSet>
      <dgm:spPr/>
    </dgm:pt>
    <dgm:pt modelId="{C8CB0E1C-3758-4EBB-B594-ABDBE8F5FFDB}" type="pres">
      <dgm:prSet presAssocID="{A4C2ABB6-78DF-4874-A96A-D461E8FFE626}" presName="desTx" presStyleLbl="alignAccFollowNode1" presStyleIdx="3" presStyleCnt="5">
        <dgm:presLayoutVars/>
      </dgm:prSet>
      <dgm:spPr/>
    </dgm:pt>
    <dgm:pt modelId="{44651D12-2639-4FF3-9BEE-69FA5FAFA99F}" type="pres">
      <dgm:prSet presAssocID="{3323ECFC-2F0C-4AAF-A5C0-FBD399D291D1}" presName="space" presStyleCnt="0"/>
      <dgm:spPr/>
    </dgm:pt>
    <dgm:pt modelId="{067A6B59-5277-45A9-A2AB-588C3854A9ED}" type="pres">
      <dgm:prSet presAssocID="{60CE33E6-54CB-4BD2-B20F-4CB27FBC9DFB}" presName="composite" presStyleCnt="0"/>
      <dgm:spPr/>
    </dgm:pt>
    <dgm:pt modelId="{6A8A29A8-5BB3-41F9-BBBD-EFA3B08F9824}" type="pres">
      <dgm:prSet presAssocID="{60CE33E6-54CB-4BD2-B20F-4CB27FBC9DFB}" presName="parTx" presStyleLbl="alignNode1" presStyleIdx="4" presStyleCnt="5">
        <dgm:presLayoutVars>
          <dgm:chMax val="0"/>
          <dgm:chPref val="0"/>
        </dgm:presLayoutVars>
      </dgm:prSet>
      <dgm:spPr/>
    </dgm:pt>
    <dgm:pt modelId="{931DEDA1-0DA8-4198-899E-210403AA155C}" type="pres">
      <dgm:prSet presAssocID="{60CE33E6-54CB-4BD2-B20F-4CB27FBC9DFB}" presName="desTx" presStyleLbl="alignAccFollowNode1" presStyleIdx="4" presStyleCnt="5">
        <dgm:presLayoutVars/>
      </dgm:prSet>
      <dgm:spPr/>
    </dgm:pt>
  </dgm:ptLst>
  <dgm:cxnLst>
    <dgm:cxn modelId="{8D847903-042A-4A56-A96B-FFEC58DC6EE0}" srcId="{F32232BE-AD16-4B73-8758-B5D00C15D566}" destId="{6D8286C8-5480-4040-A772-C820E79CE96B}" srcOrd="0" destOrd="0" parTransId="{3D9CADA1-C991-426E-96D2-B257503C0D23}" sibTransId="{259017E9-6E9D-4CA6-A6E7-3583B73723AA}"/>
    <dgm:cxn modelId="{A59CA02B-6122-46C0-916C-7B9752905B1B}" srcId="{91C76F37-43E4-4004-9E5C-5DA66E0AAF15}" destId="{60CE33E6-54CB-4BD2-B20F-4CB27FBC9DFB}" srcOrd="4" destOrd="0" parTransId="{3F88AC28-5DD0-4F22-8425-F375E7614782}" sibTransId="{4E89463B-C6C8-4F4A-BD9B-16E5F7530DF9}"/>
    <dgm:cxn modelId="{E838C431-63C0-47EC-ACC9-57BB99B0E23D}" srcId="{A4C2ABB6-78DF-4874-A96A-D461E8FFE626}" destId="{8DF09042-551C-4311-8B44-BF04B1AA6EB5}" srcOrd="0" destOrd="0" parTransId="{7F7370DF-D72C-44B3-888E-6779ADDE1CA0}" sibTransId="{4423068C-32B7-4E71-98BD-E0FAFA9F6CCD}"/>
    <dgm:cxn modelId="{51B6BA38-207F-41EF-9A2B-7D058378ED50}" srcId="{5FC7901B-9D24-495D-B646-3B55F7333180}" destId="{03412D44-2CEC-419D-BA45-6255B3950AC7}" srcOrd="0" destOrd="0" parTransId="{8C3DB054-D67D-440F-A7D0-BBFAE7A33691}" sibTransId="{ABB4CDC2-7678-488F-BC35-CB6034F14598}"/>
    <dgm:cxn modelId="{75104B3A-EFE1-418D-9119-679A43F08F15}" type="presOf" srcId="{60CE33E6-54CB-4BD2-B20F-4CB27FBC9DFB}" destId="{6A8A29A8-5BB3-41F9-BBBD-EFA3B08F9824}" srcOrd="0" destOrd="0" presId="urn:microsoft.com/office/officeart/2016/7/layout/HorizontalActionList"/>
    <dgm:cxn modelId="{DED9143F-7217-441E-A22A-C03A625445DC}" srcId="{60CE33E6-54CB-4BD2-B20F-4CB27FBC9DFB}" destId="{819D3B23-C90A-4FFA-92D7-A2B0E277AAF6}" srcOrd="0" destOrd="0" parTransId="{37E740FF-AC3C-485F-9851-FEC08D9584A5}" sibTransId="{D6A98313-86B7-4FA3-8DBB-231C9E4692BB}"/>
    <dgm:cxn modelId="{E8898140-1D3B-4D57-A62D-86A915C80EEB}" type="presOf" srcId="{819D3B23-C90A-4FFA-92D7-A2B0E277AAF6}" destId="{931DEDA1-0DA8-4198-899E-210403AA155C}" srcOrd="0" destOrd="0" presId="urn:microsoft.com/office/officeart/2016/7/layout/HorizontalActionList"/>
    <dgm:cxn modelId="{2636A843-2C60-451C-AAF9-F580C199DA67}" type="presOf" srcId="{03412D44-2CEC-419D-BA45-6255B3950AC7}" destId="{E99FB1BA-EA82-42ED-BBE7-D8B13A73401C}" srcOrd="0" destOrd="0" presId="urn:microsoft.com/office/officeart/2016/7/layout/HorizontalActionList"/>
    <dgm:cxn modelId="{6A228E4D-ACF3-4FF1-8176-7044F24A2217}" type="presOf" srcId="{6D8286C8-5480-4040-A772-C820E79CE96B}" destId="{2C1DE115-162F-4CD5-9376-9FC614A45A4E}" srcOrd="0" destOrd="0" presId="urn:microsoft.com/office/officeart/2016/7/layout/HorizontalActionList"/>
    <dgm:cxn modelId="{412AC84D-A78D-4C25-BE18-94F7FFD14C1F}" srcId="{91C76F37-43E4-4004-9E5C-5DA66E0AAF15}" destId="{5FC7901B-9D24-495D-B646-3B55F7333180}" srcOrd="2" destOrd="0" parTransId="{6253870A-D691-464F-AB85-09EA16318372}" sibTransId="{2BA45AC4-D081-4D5F-B4F9-856F078E2DAB}"/>
    <dgm:cxn modelId="{1242DE4F-F91E-4659-A3BA-9D75B276FEED}" type="presOf" srcId="{F0F1497F-1395-44D8-90DD-FB707DB5C6FA}" destId="{F19938C9-31C6-40A9-AD6F-B1C852A281D0}" srcOrd="0" destOrd="0" presId="urn:microsoft.com/office/officeart/2016/7/layout/HorizontalActionList"/>
    <dgm:cxn modelId="{C4F0E879-8D06-460A-95B7-1526198CE139}" srcId="{91C76F37-43E4-4004-9E5C-5DA66E0AAF15}" destId="{7BA1FCE5-8AFD-41C5-8638-A580E0DC04D9}" srcOrd="1" destOrd="0" parTransId="{0616B877-2782-4F94-A58A-E6BBD49634CD}" sibTransId="{08186553-441C-432C-A399-E0A1EC7C0A02}"/>
    <dgm:cxn modelId="{7F4E7E93-CDE6-41B1-8EED-DB20ABB443E2}" type="presOf" srcId="{7BA1FCE5-8AFD-41C5-8638-A580E0DC04D9}" destId="{3DE77648-3488-452A-A51D-2B73615062FF}" srcOrd="0" destOrd="0" presId="urn:microsoft.com/office/officeart/2016/7/layout/HorizontalActionList"/>
    <dgm:cxn modelId="{8A4C6995-C822-47C8-B8B4-F7147772CCAF}" type="presOf" srcId="{5FC7901B-9D24-495D-B646-3B55F7333180}" destId="{BB88EE7B-6662-46E4-BCB4-76478531DB58}" srcOrd="0" destOrd="0" presId="urn:microsoft.com/office/officeart/2016/7/layout/HorizontalActionList"/>
    <dgm:cxn modelId="{E97EB4A5-1044-48D2-8EB2-C436228CB149}" srcId="{91C76F37-43E4-4004-9E5C-5DA66E0AAF15}" destId="{A4C2ABB6-78DF-4874-A96A-D461E8FFE626}" srcOrd="3" destOrd="0" parTransId="{87CC924D-1FF8-49FF-AE9A-609A46188262}" sibTransId="{3323ECFC-2F0C-4AAF-A5C0-FBD399D291D1}"/>
    <dgm:cxn modelId="{385906A6-88A8-4F20-BB25-DB26895F9A63}" type="presOf" srcId="{8DF09042-551C-4311-8B44-BF04B1AA6EB5}" destId="{C8CB0E1C-3758-4EBB-B594-ABDBE8F5FFDB}" srcOrd="0" destOrd="0" presId="urn:microsoft.com/office/officeart/2016/7/layout/HorizontalActionList"/>
    <dgm:cxn modelId="{492907AE-C7DE-42AA-8D7B-959A3DBE65F8}" srcId="{91C76F37-43E4-4004-9E5C-5DA66E0AAF15}" destId="{F32232BE-AD16-4B73-8758-B5D00C15D566}" srcOrd="0" destOrd="0" parTransId="{048C8A52-4D06-4FB9-8A47-BDC1B9A02ACC}" sibTransId="{D04E566A-C228-438B-8B44-E9A117D73006}"/>
    <dgm:cxn modelId="{4B923FB8-9F7E-4999-9B78-1013EFBA872F}" type="presOf" srcId="{F32232BE-AD16-4B73-8758-B5D00C15D566}" destId="{090295FE-C9C1-40ED-8A2F-C7BB03279C12}" srcOrd="0" destOrd="0" presId="urn:microsoft.com/office/officeart/2016/7/layout/HorizontalActionList"/>
    <dgm:cxn modelId="{E58826BB-F8B2-4EFB-A0DF-97D476E78786}" type="presOf" srcId="{91C76F37-43E4-4004-9E5C-5DA66E0AAF15}" destId="{C7583C70-7F81-45E7-8F63-63B5C262D313}" srcOrd="0" destOrd="0" presId="urn:microsoft.com/office/officeart/2016/7/layout/HorizontalActionList"/>
    <dgm:cxn modelId="{D2A6E6CA-314D-4747-8E3A-6E47A55EDC39}" srcId="{7BA1FCE5-8AFD-41C5-8638-A580E0DC04D9}" destId="{F0F1497F-1395-44D8-90DD-FB707DB5C6FA}" srcOrd="0" destOrd="0" parTransId="{E70AE034-A42A-4220-8AF4-3B2DC87BF8FA}" sibTransId="{677F2A1A-60A1-49A1-87D1-748167AF6749}"/>
    <dgm:cxn modelId="{5DF81EDA-9722-489F-8FF3-FA14319A5F8D}" type="presOf" srcId="{A4C2ABB6-78DF-4874-A96A-D461E8FFE626}" destId="{51038C57-E1EE-4761-865D-448A993D33D6}" srcOrd="0" destOrd="0" presId="urn:microsoft.com/office/officeart/2016/7/layout/HorizontalActionList"/>
    <dgm:cxn modelId="{A5C783B3-6FE9-47EE-96C2-B06B053B1F22}" type="presParOf" srcId="{C7583C70-7F81-45E7-8F63-63B5C262D313}" destId="{E97884A7-EBD3-4415-81B5-8CE9960F8F26}" srcOrd="0" destOrd="0" presId="urn:microsoft.com/office/officeart/2016/7/layout/HorizontalActionList"/>
    <dgm:cxn modelId="{BB772837-9E2B-43FB-A23D-9FFA8AD82681}" type="presParOf" srcId="{E97884A7-EBD3-4415-81B5-8CE9960F8F26}" destId="{090295FE-C9C1-40ED-8A2F-C7BB03279C12}" srcOrd="0" destOrd="0" presId="urn:microsoft.com/office/officeart/2016/7/layout/HorizontalActionList"/>
    <dgm:cxn modelId="{28A77B9B-AAD5-40CF-BABF-3054193F20E9}" type="presParOf" srcId="{E97884A7-EBD3-4415-81B5-8CE9960F8F26}" destId="{2C1DE115-162F-4CD5-9376-9FC614A45A4E}" srcOrd="1" destOrd="0" presId="urn:microsoft.com/office/officeart/2016/7/layout/HorizontalActionList"/>
    <dgm:cxn modelId="{9D253295-967B-47C3-82EF-4F8C085207EC}" type="presParOf" srcId="{C7583C70-7F81-45E7-8F63-63B5C262D313}" destId="{B04AE085-965F-4544-9D12-DDE7DA86A038}" srcOrd="1" destOrd="0" presId="urn:microsoft.com/office/officeart/2016/7/layout/HorizontalActionList"/>
    <dgm:cxn modelId="{EA9878C1-4094-4EA8-B4F7-D2DB6A4E9D5D}" type="presParOf" srcId="{C7583C70-7F81-45E7-8F63-63B5C262D313}" destId="{DE73F530-87BA-402A-9007-7894E6776473}" srcOrd="2" destOrd="0" presId="urn:microsoft.com/office/officeart/2016/7/layout/HorizontalActionList"/>
    <dgm:cxn modelId="{8C2818A1-F6A1-4F48-8191-4FCE499DEE93}" type="presParOf" srcId="{DE73F530-87BA-402A-9007-7894E6776473}" destId="{3DE77648-3488-452A-A51D-2B73615062FF}" srcOrd="0" destOrd="0" presId="urn:microsoft.com/office/officeart/2016/7/layout/HorizontalActionList"/>
    <dgm:cxn modelId="{B4EF4FFD-0E91-4028-AAA8-5E04E7896B6D}" type="presParOf" srcId="{DE73F530-87BA-402A-9007-7894E6776473}" destId="{F19938C9-31C6-40A9-AD6F-B1C852A281D0}" srcOrd="1" destOrd="0" presId="urn:microsoft.com/office/officeart/2016/7/layout/HorizontalActionList"/>
    <dgm:cxn modelId="{E06AB43E-A5B2-4E06-BA2B-218DB0177E60}" type="presParOf" srcId="{C7583C70-7F81-45E7-8F63-63B5C262D313}" destId="{E7E2D44B-5525-4AD6-A6DF-23EB3F3F4BC5}" srcOrd="3" destOrd="0" presId="urn:microsoft.com/office/officeart/2016/7/layout/HorizontalActionList"/>
    <dgm:cxn modelId="{D838B6BB-F653-43A0-AFDF-D6B802D58D6E}" type="presParOf" srcId="{C7583C70-7F81-45E7-8F63-63B5C262D313}" destId="{37D911E1-EF2B-4F04-964F-A851BBEF51E6}" srcOrd="4" destOrd="0" presId="urn:microsoft.com/office/officeart/2016/7/layout/HorizontalActionList"/>
    <dgm:cxn modelId="{3675C8B1-6592-41B5-9595-C9F3C2B18DC4}" type="presParOf" srcId="{37D911E1-EF2B-4F04-964F-A851BBEF51E6}" destId="{BB88EE7B-6662-46E4-BCB4-76478531DB58}" srcOrd="0" destOrd="0" presId="urn:microsoft.com/office/officeart/2016/7/layout/HorizontalActionList"/>
    <dgm:cxn modelId="{9E04CE26-BEA6-4336-ACFE-7CEC27509021}" type="presParOf" srcId="{37D911E1-EF2B-4F04-964F-A851BBEF51E6}" destId="{E99FB1BA-EA82-42ED-BBE7-D8B13A73401C}" srcOrd="1" destOrd="0" presId="urn:microsoft.com/office/officeart/2016/7/layout/HorizontalActionList"/>
    <dgm:cxn modelId="{318D5ACA-0182-4228-98BE-0B0D06CCB78B}" type="presParOf" srcId="{C7583C70-7F81-45E7-8F63-63B5C262D313}" destId="{2AD35182-7C8E-499A-A60A-8B1F18ADF4B4}" srcOrd="5" destOrd="0" presId="urn:microsoft.com/office/officeart/2016/7/layout/HorizontalActionList"/>
    <dgm:cxn modelId="{1F9340EE-D822-4F0C-80FB-A56432D83C5A}" type="presParOf" srcId="{C7583C70-7F81-45E7-8F63-63B5C262D313}" destId="{A38D0546-12B8-443C-9852-81F1E8B02DB0}" srcOrd="6" destOrd="0" presId="urn:microsoft.com/office/officeart/2016/7/layout/HorizontalActionList"/>
    <dgm:cxn modelId="{42C2E5DA-129E-4A06-9CC6-331562D26C96}" type="presParOf" srcId="{A38D0546-12B8-443C-9852-81F1E8B02DB0}" destId="{51038C57-E1EE-4761-865D-448A993D33D6}" srcOrd="0" destOrd="0" presId="urn:microsoft.com/office/officeart/2016/7/layout/HorizontalActionList"/>
    <dgm:cxn modelId="{98B1377E-266C-4616-B665-ACDC6C1B0693}" type="presParOf" srcId="{A38D0546-12B8-443C-9852-81F1E8B02DB0}" destId="{C8CB0E1C-3758-4EBB-B594-ABDBE8F5FFDB}" srcOrd="1" destOrd="0" presId="urn:microsoft.com/office/officeart/2016/7/layout/HorizontalActionList"/>
    <dgm:cxn modelId="{F0A84A9B-692D-45C2-A2EF-602DA1E87BB1}" type="presParOf" srcId="{C7583C70-7F81-45E7-8F63-63B5C262D313}" destId="{44651D12-2639-4FF3-9BEE-69FA5FAFA99F}" srcOrd="7" destOrd="0" presId="urn:microsoft.com/office/officeart/2016/7/layout/HorizontalActionList"/>
    <dgm:cxn modelId="{59C599F4-A105-452D-AF5F-F512161D22DC}" type="presParOf" srcId="{C7583C70-7F81-45E7-8F63-63B5C262D313}" destId="{067A6B59-5277-45A9-A2AB-588C3854A9ED}" srcOrd="8" destOrd="0" presId="urn:microsoft.com/office/officeart/2016/7/layout/HorizontalActionList"/>
    <dgm:cxn modelId="{399F86C5-DC9E-4A5B-AFAE-6F54BDBB6C47}" type="presParOf" srcId="{067A6B59-5277-45A9-A2AB-588C3854A9ED}" destId="{6A8A29A8-5BB3-41F9-BBBD-EFA3B08F9824}" srcOrd="0" destOrd="0" presId="urn:microsoft.com/office/officeart/2016/7/layout/HorizontalActionList"/>
    <dgm:cxn modelId="{2525A940-92B6-4772-89CB-009AB225428D}" type="presParOf" srcId="{067A6B59-5277-45A9-A2AB-588C3854A9ED}" destId="{931DEDA1-0DA8-4198-899E-210403AA155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E0C4C5-2AFE-4146-A5A7-91BBA01AE43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48796AD-3C51-4E1A-9AFC-6B66DECDF8DE}">
      <dgm:prSet phldr="0" custT="1"/>
      <dgm:spPr/>
      <dgm:t>
        <a:bodyPr/>
        <a:lstStyle/>
        <a:p>
          <a:r>
            <a:rPr lang="en-US" sz="2400" b="1" dirty="0">
              <a:solidFill>
                <a:srgbClr val="EB3377"/>
              </a:solidFill>
              <a:latin typeface="Tondo" panose="020F0503020202020204"/>
            </a:rPr>
            <a:t>Time</a:t>
          </a:r>
        </a:p>
      </dgm:t>
    </dgm:pt>
    <dgm:pt modelId="{F3D11A86-1BEF-4374-89C8-148ED66EC427}" type="parTrans" cxnId="{F8C7FCCF-6CCB-4ABD-BA3A-6CDA416BCC20}">
      <dgm:prSet/>
      <dgm:spPr/>
      <dgm:t>
        <a:bodyPr/>
        <a:lstStyle/>
        <a:p>
          <a:endParaRPr lang="en-US"/>
        </a:p>
      </dgm:t>
    </dgm:pt>
    <dgm:pt modelId="{2C4EAD00-B659-48C3-BCD7-B371E5137E5F}" type="sibTrans" cxnId="{F8C7FCCF-6CCB-4ABD-BA3A-6CDA416BCC20}">
      <dgm:prSet phldrT="1"/>
      <dgm:spPr/>
      <dgm:t>
        <a:bodyPr/>
        <a:lstStyle/>
        <a:p>
          <a:endParaRPr lang="en-US"/>
        </a:p>
      </dgm:t>
    </dgm:pt>
    <dgm:pt modelId="{779AB280-C62F-4337-A2C7-B1CD751BBDDC}">
      <dgm:prSet custT="1"/>
      <dgm:spPr/>
      <dgm:t>
        <a:bodyPr/>
        <a:lstStyle/>
        <a:p>
          <a:pPr rtl="0"/>
          <a:r>
            <a:rPr lang="en-US" sz="2400" dirty="0">
              <a:solidFill>
                <a:srgbClr val="4A205D"/>
              </a:solidFill>
              <a:latin typeface="Tondo" panose="020F0503020202020204"/>
            </a:rPr>
            <a:t>Take time to read and make sure you </a:t>
          </a:r>
          <a:r>
            <a:rPr lang="en-US" sz="2400" b="1" dirty="0">
              <a:solidFill>
                <a:srgbClr val="EB3377"/>
              </a:solidFill>
              <a:latin typeface="Tondo" panose="020F0503020202020204"/>
            </a:rPr>
            <a:t>understand the guidance </a:t>
          </a:r>
          <a:r>
            <a:rPr lang="en-US" sz="2400" dirty="0">
              <a:solidFill>
                <a:srgbClr val="4A205D"/>
              </a:solidFill>
              <a:latin typeface="Tondo" panose="020F0503020202020204"/>
            </a:rPr>
            <a:t>and your setting’s policies </a:t>
          </a:r>
        </a:p>
      </dgm:t>
    </dgm:pt>
    <dgm:pt modelId="{04FB8794-9DD9-45EE-A917-AF12DEFE16E1}" type="parTrans" cxnId="{81718666-B444-4DB5-BECE-F99D66708BD2}">
      <dgm:prSet/>
      <dgm:spPr/>
      <dgm:t>
        <a:bodyPr/>
        <a:lstStyle/>
        <a:p>
          <a:endParaRPr lang="en-US"/>
        </a:p>
      </dgm:t>
    </dgm:pt>
    <dgm:pt modelId="{0B52B408-8368-4A0F-8345-EFD87407F3FD}" type="sibTrans" cxnId="{81718666-B444-4DB5-BECE-F99D66708BD2}">
      <dgm:prSet/>
      <dgm:spPr/>
      <dgm:t>
        <a:bodyPr/>
        <a:lstStyle/>
        <a:p>
          <a:endParaRPr lang="en-US"/>
        </a:p>
      </dgm:t>
    </dgm:pt>
    <dgm:pt modelId="{D54B532F-5238-4263-B5EB-8255E2EAD060}">
      <dgm:prSet custT="1"/>
      <dgm:spPr/>
      <dgm:t>
        <a:bodyPr/>
        <a:lstStyle/>
        <a:p>
          <a:r>
            <a:rPr lang="en-US" sz="2400" b="1" dirty="0">
              <a:solidFill>
                <a:srgbClr val="EB3377"/>
              </a:solidFill>
              <a:latin typeface="Tondo" panose="020F0503020202020204"/>
            </a:rPr>
            <a:t>Create</a:t>
          </a:r>
        </a:p>
      </dgm:t>
    </dgm:pt>
    <dgm:pt modelId="{1F102BBF-F25E-463C-B86C-8EC9E0CC676F}" type="parTrans" cxnId="{BA569591-6637-4790-9AC2-5DE6416E3AEA}">
      <dgm:prSet/>
      <dgm:spPr/>
      <dgm:t>
        <a:bodyPr/>
        <a:lstStyle/>
        <a:p>
          <a:endParaRPr lang="en-US"/>
        </a:p>
      </dgm:t>
    </dgm:pt>
    <dgm:pt modelId="{7D869C4C-9F69-499D-A381-D307C1ACC572}" type="sibTrans" cxnId="{BA569591-6637-4790-9AC2-5DE6416E3AEA}">
      <dgm:prSet phldrT="2"/>
      <dgm:spPr/>
      <dgm:t>
        <a:bodyPr/>
        <a:lstStyle/>
        <a:p>
          <a:endParaRPr lang="en-US"/>
        </a:p>
      </dgm:t>
    </dgm:pt>
    <dgm:pt modelId="{CF1BDA4E-78BC-46CA-9B08-5BC0853D0D4D}">
      <dgm:prSet custT="1"/>
      <dgm:spPr/>
      <dgm:t>
        <a:bodyPr/>
        <a:lstStyle/>
        <a:p>
          <a:r>
            <a:rPr lang="en-US" sz="2400" dirty="0">
              <a:solidFill>
                <a:srgbClr val="4A205D"/>
              </a:solidFill>
              <a:latin typeface="Tondo" panose="020F0503020202020204"/>
            </a:rPr>
            <a:t>Create a </a:t>
          </a:r>
          <a:r>
            <a:rPr lang="en-US" sz="2400" b="1" dirty="0">
              <a:solidFill>
                <a:srgbClr val="EB3377"/>
              </a:solidFill>
              <a:latin typeface="Tondo" panose="020F0503020202020204"/>
            </a:rPr>
            <a:t>culture</a:t>
          </a:r>
          <a:r>
            <a:rPr lang="en-US" sz="2400" dirty="0">
              <a:solidFill>
                <a:srgbClr val="4A205D"/>
              </a:solidFill>
              <a:latin typeface="Tondo" panose="020F0503020202020204"/>
            </a:rPr>
            <a:t> where children can speak out or share their concerns with staff</a:t>
          </a:r>
        </a:p>
      </dgm:t>
    </dgm:pt>
    <dgm:pt modelId="{67728878-2119-451F-8371-DCA7ADA5E4EA}" type="parTrans" cxnId="{96FC0673-F285-434E-9B0A-4CF7149F49F2}">
      <dgm:prSet/>
      <dgm:spPr/>
      <dgm:t>
        <a:bodyPr/>
        <a:lstStyle/>
        <a:p>
          <a:endParaRPr lang="en-US"/>
        </a:p>
      </dgm:t>
    </dgm:pt>
    <dgm:pt modelId="{A962D4EF-BFFB-4571-9C68-1260FC01C79C}" type="sibTrans" cxnId="{96FC0673-F285-434E-9B0A-4CF7149F49F2}">
      <dgm:prSet/>
      <dgm:spPr/>
      <dgm:t>
        <a:bodyPr/>
        <a:lstStyle/>
        <a:p>
          <a:endParaRPr lang="en-US"/>
        </a:p>
      </dgm:t>
    </dgm:pt>
    <dgm:pt modelId="{209C9098-E7D6-4298-970E-B5A6170168C6}">
      <dgm:prSet custT="1"/>
      <dgm:spPr/>
      <dgm:t>
        <a:bodyPr/>
        <a:lstStyle/>
        <a:p>
          <a:r>
            <a:rPr lang="en-US" sz="2400" b="1" dirty="0">
              <a:solidFill>
                <a:srgbClr val="EB3377"/>
              </a:solidFill>
              <a:latin typeface="Tondo" panose="020F0503020202020204"/>
            </a:rPr>
            <a:t>Know</a:t>
          </a:r>
        </a:p>
      </dgm:t>
    </dgm:pt>
    <dgm:pt modelId="{1AED4754-A95C-4844-9EE3-096B13E9AE71}" type="parTrans" cxnId="{CAC1E66C-F566-45B8-BADE-C210876540C2}">
      <dgm:prSet/>
      <dgm:spPr/>
      <dgm:t>
        <a:bodyPr/>
        <a:lstStyle/>
        <a:p>
          <a:endParaRPr lang="en-US"/>
        </a:p>
      </dgm:t>
    </dgm:pt>
    <dgm:pt modelId="{431AE19D-8122-40E6-8470-0B9CD20887BC}" type="sibTrans" cxnId="{CAC1E66C-F566-45B8-BADE-C210876540C2}">
      <dgm:prSet phldrT="3"/>
      <dgm:spPr/>
      <dgm:t>
        <a:bodyPr/>
        <a:lstStyle/>
        <a:p>
          <a:endParaRPr lang="en-US"/>
        </a:p>
      </dgm:t>
    </dgm:pt>
    <dgm:pt modelId="{16C2A8D9-D5D4-4CAC-B994-CA07091D5A8D}">
      <dgm:prSet custT="1"/>
      <dgm:spPr/>
      <dgm:t>
        <a:bodyPr/>
        <a:lstStyle/>
        <a:p>
          <a:r>
            <a:rPr lang="en-US" sz="2400" dirty="0">
              <a:solidFill>
                <a:srgbClr val="4A205D"/>
              </a:solidFill>
              <a:latin typeface="Tondo" panose="020F0503020202020204"/>
            </a:rPr>
            <a:t>Know the </a:t>
          </a:r>
          <a:r>
            <a:rPr lang="en-US" sz="2400" b="1" dirty="0">
              <a:solidFill>
                <a:srgbClr val="EB3377"/>
              </a:solidFill>
              <a:latin typeface="Tondo" panose="020F0503020202020204"/>
            </a:rPr>
            <a:t>signs and indicators </a:t>
          </a:r>
          <a:r>
            <a:rPr lang="en-US" sz="2400" dirty="0">
              <a:solidFill>
                <a:srgbClr val="4A205D"/>
              </a:solidFill>
              <a:latin typeface="Tondo" panose="020F0503020202020204"/>
            </a:rPr>
            <a:t>of abuse / neglect, including online concerns</a:t>
          </a:r>
        </a:p>
      </dgm:t>
    </dgm:pt>
    <dgm:pt modelId="{C6CDE6AD-E6E4-4374-8E16-1713BC08D443}" type="parTrans" cxnId="{994B751F-7033-47F9-AF42-31D8ABABB863}">
      <dgm:prSet/>
      <dgm:spPr/>
      <dgm:t>
        <a:bodyPr/>
        <a:lstStyle/>
        <a:p>
          <a:endParaRPr lang="en-US"/>
        </a:p>
      </dgm:t>
    </dgm:pt>
    <dgm:pt modelId="{880E573B-CCD3-4C94-ADE7-150B50C9C1C6}" type="sibTrans" cxnId="{994B751F-7033-47F9-AF42-31D8ABABB863}">
      <dgm:prSet/>
      <dgm:spPr/>
      <dgm:t>
        <a:bodyPr/>
        <a:lstStyle/>
        <a:p>
          <a:endParaRPr lang="en-US"/>
        </a:p>
      </dgm:t>
    </dgm:pt>
    <dgm:pt modelId="{D37890BC-38EC-42C4-9B66-1A985A963792}">
      <dgm:prSet custT="1"/>
      <dgm:spPr/>
      <dgm:t>
        <a:bodyPr/>
        <a:lstStyle/>
        <a:p>
          <a:r>
            <a:rPr lang="en-US" sz="2400" b="1" dirty="0">
              <a:solidFill>
                <a:srgbClr val="EB3377"/>
              </a:solidFill>
              <a:latin typeface="Tondo" panose="020F0503020202020204"/>
            </a:rPr>
            <a:t>Report and record</a:t>
          </a:r>
        </a:p>
      </dgm:t>
    </dgm:pt>
    <dgm:pt modelId="{E7A0DF1A-33DB-4D7C-8E97-F10161A9C0C4}" type="parTrans" cxnId="{6602D5FB-A28E-474E-86EA-C68F296F88D4}">
      <dgm:prSet/>
      <dgm:spPr/>
      <dgm:t>
        <a:bodyPr/>
        <a:lstStyle/>
        <a:p>
          <a:endParaRPr lang="en-US"/>
        </a:p>
      </dgm:t>
    </dgm:pt>
    <dgm:pt modelId="{7DC6C79B-2DE1-41F0-9436-C9C529B67EDA}" type="sibTrans" cxnId="{6602D5FB-A28E-474E-86EA-C68F296F88D4}">
      <dgm:prSet phldrT="4"/>
      <dgm:spPr/>
      <dgm:t>
        <a:bodyPr/>
        <a:lstStyle/>
        <a:p>
          <a:endParaRPr lang="en-US"/>
        </a:p>
      </dgm:t>
    </dgm:pt>
    <dgm:pt modelId="{C238350A-3CE0-4C3B-AC94-EE68F39FE83D}">
      <dgm:prSet custT="1"/>
      <dgm:spPr/>
      <dgm:t>
        <a:bodyPr/>
        <a:lstStyle/>
        <a:p>
          <a:r>
            <a:rPr lang="en-US" sz="2400" b="1" dirty="0">
              <a:solidFill>
                <a:srgbClr val="EB3377"/>
              </a:solidFill>
              <a:latin typeface="Tondo" panose="020F0503020202020204"/>
            </a:rPr>
            <a:t>Report and record </a:t>
          </a:r>
          <a:r>
            <a:rPr lang="en-US" sz="2400" dirty="0">
              <a:solidFill>
                <a:srgbClr val="4A205D"/>
              </a:solidFill>
              <a:latin typeface="Tondo" panose="020F0503020202020204"/>
            </a:rPr>
            <a:t>your concerns, including concerns about professional adults</a:t>
          </a:r>
        </a:p>
      </dgm:t>
    </dgm:pt>
    <dgm:pt modelId="{C06D6210-4255-4B42-B39F-AEDB2A185661}" type="parTrans" cxnId="{537F06D9-AD83-43C2-8A78-264D94EF78DB}">
      <dgm:prSet/>
      <dgm:spPr/>
      <dgm:t>
        <a:bodyPr/>
        <a:lstStyle/>
        <a:p>
          <a:endParaRPr lang="en-US"/>
        </a:p>
      </dgm:t>
    </dgm:pt>
    <dgm:pt modelId="{E5F9A074-CEAE-4F31-B29A-54CE332E0E43}" type="sibTrans" cxnId="{537F06D9-AD83-43C2-8A78-264D94EF78DB}">
      <dgm:prSet/>
      <dgm:spPr/>
      <dgm:t>
        <a:bodyPr/>
        <a:lstStyle/>
        <a:p>
          <a:endParaRPr lang="en-US"/>
        </a:p>
      </dgm:t>
    </dgm:pt>
    <dgm:pt modelId="{E26BF7B5-1365-410F-8D61-BAEB78F1376C}">
      <dgm:prSet custT="1"/>
      <dgm:spPr/>
      <dgm:t>
        <a:bodyPr/>
        <a:lstStyle/>
        <a:p>
          <a:r>
            <a:rPr lang="en-US" sz="2400" b="1" dirty="0">
              <a:solidFill>
                <a:srgbClr val="EB3377"/>
              </a:solidFill>
              <a:latin typeface="Tondo" panose="020F0503020202020204"/>
            </a:rPr>
            <a:t>Commit</a:t>
          </a:r>
        </a:p>
      </dgm:t>
    </dgm:pt>
    <dgm:pt modelId="{A8C2EA79-0DF3-4B7D-9DB9-282AA8183B9D}" type="parTrans" cxnId="{98771304-81F1-41B6-8560-2DA394F4C9FD}">
      <dgm:prSet/>
      <dgm:spPr/>
      <dgm:t>
        <a:bodyPr/>
        <a:lstStyle/>
        <a:p>
          <a:endParaRPr lang="en-US"/>
        </a:p>
      </dgm:t>
    </dgm:pt>
    <dgm:pt modelId="{94EFE871-6C19-423E-B431-4FBA45938C72}" type="sibTrans" cxnId="{98771304-81F1-41B6-8560-2DA394F4C9FD}">
      <dgm:prSet phldrT="5"/>
      <dgm:spPr/>
      <dgm:t>
        <a:bodyPr/>
        <a:lstStyle/>
        <a:p>
          <a:endParaRPr lang="en-US"/>
        </a:p>
      </dgm:t>
    </dgm:pt>
    <dgm:pt modelId="{A830578F-B992-4336-A83F-659063EA71AE}">
      <dgm:prSet custT="1"/>
      <dgm:spPr/>
      <dgm:t>
        <a:bodyPr/>
        <a:lstStyle/>
        <a:p>
          <a:r>
            <a:rPr lang="en-US" sz="2400" dirty="0">
              <a:solidFill>
                <a:srgbClr val="4A205D"/>
              </a:solidFill>
              <a:latin typeface="Tondo" panose="020F0503020202020204"/>
            </a:rPr>
            <a:t>Commit to and </a:t>
          </a:r>
          <a:r>
            <a:rPr lang="en-US" sz="2400" b="1" dirty="0">
              <a:solidFill>
                <a:srgbClr val="EB3377"/>
              </a:solidFill>
              <a:latin typeface="Tondo" panose="020F0503020202020204"/>
            </a:rPr>
            <a:t>engage</a:t>
          </a:r>
          <a:r>
            <a:rPr lang="en-US" sz="2400" dirty="0">
              <a:solidFill>
                <a:srgbClr val="4A205D"/>
              </a:solidFill>
              <a:latin typeface="Tondo" panose="020F0503020202020204"/>
            </a:rPr>
            <a:t> in continued professional development</a:t>
          </a:r>
        </a:p>
      </dgm:t>
    </dgm:pt>
    <dgm:pt modelId="{8C096C71-4DFE-4217-9A36-97B9B3762E44}" type="parTrans" cxnId="{AB1B9928-BE69-4A55-8C94-018C571F9533}">
      <dgm:prSet/>
      <dgm:spPr/>
      <dgm:t>
        <a:bodyPr/>
        <a:lstStyle/>
        <a:p>
          <a:endParaRPr lang="en-US"/>
        </a:p>
      </dgm:t>
    </dgm:pt>
    <dgm:pt modelId="{0FA59822-6BB9-48CA-A3E4-73630052A9D1}" type="sibTrans" cxnId="{AB1B9928-BE69-4A55-8C94-018C571F9533}">
      <dgm:prSet/>
      <dgm:spPr/>
      <dgm:t>
        <a:bodyPr/>
        <a:lstStyle/>
        <a:p>
          <a:endParaRPr lang="en-US"/>
        </a:p>
      </dgm:t>
    </dgm:pt>
    <dgm:pt modelId="{9C2C02F2-21FD-412D-B8C7-6FC2BF792FA1}" type="pres">
      <dgm:prSet presAssocID="{18E0C4C5-2AFE-4146-A5A7-91BBA01AE436}" presName="vert0" presStyleCnt="0">
        <dgm:presLayoutVars>
          <dgm:dir/>
          <dgm:animOne val="branch"/>
          <dgm:animLvl val="lvl"/>
        </dgm:presLayoutVars>
      </dgm:prSet>
      <dgm:spPr/>
    </dgm:pt>
    <dgm:pt modelId="{C473EEC2-A173-4A8B-8E58-E5C0BFC5A390}" type="pres">
      <dgm:prSet presAssocID="{248796AD-3C51-4E1A-9AFC-6B66DECDF8DE}" presName="thickLine" presStyleLbl="alignNode1" presStyleIdx="0" presStyleCnt="5"/>
      <dgm:spPr/>
    </dgm:pt>
    <dgm:pt modelId="{4300B15F-3FFB-4A3E-9F8A-F3A932B15F87}" type="pres">
      <dgm:prSet presAssocID="{248796AD-3C51-4E1A-9AFC-6B66DECDF8DE}" presName="horz1" presStyleCnt="0"/>
      <dgm:spPr/>
    </dgm:pt>
    <dgm:pt modelId="{FB937158-6EB7-4150-BE11-6D16BB6664BE}" type="pres">
      <dgm:prSet presAssocID="{248796AD-3C51-4E1A-9AFC-6B66DECDF8DE}" presName="tx1" presStyleLbl="revTx" presStyleIdx="0" presStyleCnt="10"/>
      <dgm:spPr/>
    </dgm:pt>
    <dgm:pt modelId="{2A3C4B30-DA53-4297-93A5-9B0FAD63EC7A}" type="pres">
      <dgm:prSet presAssocID="{248796AD-3C51-4E1A-9AFC-6B66DECDF8DE}" presName="vert1" presStyleCnt="0"/>
      <dgm:spPr/>
    </dgm:pt>
    <dgm:pt modelId="{FA19F80B-40E4-4CB8-884A-DC281EFD7942}" type="pres">
      <dgm:prSet presAssocID="{779AB280-C62F-4337-A2C7-B1CD751BBDDC}" presName="vertSpace2a" presStyleCnt="0"/>
      <dgm:spPr/>
    </dgm:pt>
    <dgm:pt modelId="{E65AA0B7-A9B9-4512-8302-509A91F03D1B}" type="pres">
      <dgm:prSet presAssocID="{779AB280-C62F-4337-A2C7-B1CD751BBDDC}" presName="horz2" presStyleCnt="0"/>
      <dgm:spPr/>
    </dgm:pt>
    <dgm:pt modelId="{F161008B-DC83-4338-B97A-E98E95D4AAD8}" type="pres">
      <dgm:prSet presAssocID="{779AB280-C62F-4337-A2C7-B1CD751BBDDC}" presName="horzSpace2" presStyleCnt="0"/>
      <dgm:spPr/>
    </dgm:pt>
    <dgm:pt modelId="{0DF414ED-897D-4295-A62C-DF4B662254B1}" type="pres">
      <dgm:prSet presAssocID="{779AB280-C62F-4337-A2C7-B1CD751BBDDC}" presName="tx2" presStyleLbl="revTx" presStyleIdx="1" presStyleCnt="10"/>
      <dgm:spPr/>
    </dgm:pt>
    <dgm:pt modelId="{FAE6CE8E-FB08-4C13-8AE4-BA3085CF15F2}" type="pres">
      <dgm:prSet presAssocID="{779AB280-C62F-4337-A2C7-B1CD751BBDDC}" presName="vert2" presStyleCnt="0"/>
      <dgm:spPr/>
    </dgm:pt>
    <dgm:pt modelId="{F14057DE-625A-4CA5-A1FF-F01E049B2207}" type="pres">
      <dgm:prSet presAssocID="{779AB280-C62F-4337-A2C7-B1CD751BBDDC}" presName="thinLine2b" presStyleLbl="callout" presStyleIdx="0" presStyleCnt="5"/>
      <dgm:spPr/>
    </dgm:pt>
    <dgm:pt modelId="{21E19805-6582-4F50-B9D4-79D3CD73314C}" type="pres">
      <dgm:prSet presAssocID="{779AB280-C62F-4337-A2C7-B1CD751BBDDC}" presName="vertSpace2b" presStyleCnt="0"/>
      <dgm:spPr/>
    </dgm:pt>
    <dgm:pt modelId="{05FD4EEF-3905-46CC-8712-BC2DDBB768EF}" type="pres">
      <dgm:prSet presAssocID="{D54B532F-5238-4263-B5EB-8255E2EAD060}" presName="thickLine" presStyleLbl="alignNode1" presStyleIdx="1" presStyleCnt="5"/>
      <dgm:spPr/>
    </dgm:pt>
    <dgm:pt modelId="{9641995A-5717-48D2-B7C8-BA0ED1A93229}" type="pres">
      <dgm:prSet presAssocID="{D54B532F-5238-4263-B5EB-8255E2EAD060}" presName="horz1" presStyleCnt="0"/>
      <dgm:spPr/>
    </dgm:pt>
    <dgm:pt modelId="{682C04DA-8457-4C3F-830A-8D93DE93BB9B}" type="pres">
      <dgm:prSet presAssocID="{D54B532F-5238-4263-B5EB-8255E2EAD060}" presName="tx1" presStyleLbl="revTx" presStyleIdx="2" presStyleCnt="10"/>
      <dgm:spPr/>
    </dgm:pt>
    <dgm:pt modelId="{C3AB5407-2B73-4B8E-ACFB-E4C8B1B56C95}" type="pres">
      <dgm:prSet presAssocID="{D54B532F-5238-4263-B5EB-8255E2EAD060}" presName="vert1" presStyleCnt="0"/>
      <dgm:spPr/>
    </dgm:pt>
    <dgm:pt modelId="{88B43690-EC21-48F2-97E3-07948317F871}" type="pres">
      <dgm:prSet presAssocID="{CF1BDA4E-78BC-46CA-9B08-5BC0853D0D4D}" presName="vertSpace2a" presStyleCnt="0"/>
      <dgm:spPr/>
    </dgm:pt>
    <dgm:pt modelId="{DAD99DD2-9EF0-4D7D-AD18-7A026B217E26}" type="pres">
      <dgm:prSet presAssocID="{CF1BDA4E-78BC-46CA-9B08-5BC0853D0D4D}" presName="horz2" presStyleCnt="0"/>
      <dgm:spPr/>
    </dgm:pt>
    <dgm:pt modelId="{AC6EA12C-8FB7-44E5-9815-2C1C250F41F6}" type="pres">
      <dgm:prSet presAssocID="{CF1BDA4E-78BC-46CA-9B08-5BC0853D0D4D}" presName="horzSpace2" presStyleCnt="0"/>
      <dgm:spPr/>
    </dgm:pt>
    <dgm:pt modelId="{20FA0240-3A4F-46FA-98F3-64E3E7EA73AE}" type="pres">
      <dgm:prSet presAssocID="{CF1BDA4E-78BC-46CA-9B08-5BC0853D0D4D}" presName="tx2" presStyleLbl="revTx" presStyleIdx="3" presStyleCnt="10"/>
      <dgm:spPr/>
    </dgm:pt>
    <dgm:pt modelId="{61C9C461-5270-4B42-A770-EF13AC5D2C3D}" type="pres">
      <dgm:prSet presAssocID="{CF1BDA4E-78BC-46CA-9B08-5BC0853D0D4D}" presName="vert2" presStyleCnt="0"/>
      <dgm:spPr/>
    </dgm:pt>
    <dgm:pt modelId="{7CC413E2-3129-4CBF-850B-6DFA0F14B431}" type="pres">
      <dgm:prSet presAssocID="{CF1BDA4E-78BC-46CA-9B08-5BC0853D0D4D}" presName="thinLine2b" presStyleLbl="callout" presStyleIdx="1" presStyleCnt="5"/>
      <dgm:spPr/>
    </dgm:pt>
    <dgm:pt modelId="{59062893-65ED-40F1-9AE9-DF59D99217B1}" type="pres">
      <dgm:prSet presAssocID="{CF1BDA4E-78BC-46CA-9B08-5BC0853D0D4D}" presName="vertSpace2b" presStyleCnt="0"/>
      <dgm:spPr/>
    </dgm:pt>
    <dgm:pt modelId="{C23DA819-CFFF-4E3B-8AC7-88462C2FD9F7}" type="pres">
      <dgm:prSet presAssocID="{209C9098-E7D6-4298-970E-B5A6170168C6}" presName="thickLine" presStyleLbl="alignNode1" presStyleIdx="2" presStyleCnt="5"/>
      <dgm:spPr/>
    </dgm:pt>
    <dgm:pt modelId="{3FA9B6DC-F6A6-47D2-8CA2-38BDB5B542E8}" type="pres">
      <dgm:prSet presAssocID="{209C9098-E7D6-4298-970E-B5A6170168C6}" presName="horz1" presStyleCnt="0"/>
      <dgm:spPr/>
    </dgm:pt>
    <dgm:pt modelId="{2358F244-C722-4C28-9CD4-0B3933F85B3B}" type="pres">
      <dgm:prSet presAssocID="{209C9098-E7D6-4298-970E-B5A6170168C6}" presName="tx1" presStyleLbl="revTx" presStyleIdx="4" presStyleCnt="10"/>
      <dgm:spPr/>
    </dgm:pt>
    <dgm:pt modelId="{7F0A96AB-79D7-4401-BA1A-4DA19F201ACE}" type="pres">
      <dgm:prSet presAssocID="{209C9098-E7D6-4298-970E-B5A6170168C6}" presName="vert1" presStyleCnt="0"/>
      <dgm:spPr/>
    </dgm:pt>
    <dgm:pt modelId="{F97456D6-C214-45E6-BBA7-7683F59E0563}" type="pres">
      <dgm:prSet presAssocID="{16C2A8D9-D5D4-4CAC-B994-CA07091D5A8D}" presName="vertSpace2a" presStyleCnt="0"/>
      <dgm:spPr/>
    </dgm:pt>
    <dgm:pt modelId="{8326C766-E618-4DB6-917A-7EA2E591EC38}" type="pres">
      <dgm:prSet presAssocID="{16C2A8D9-D5D4-4CAC-B994-CA07091D5A8D}" presName="horz2" presStyleCnt="0"/>
      <dgm:spPr/>
    </dgm:pt>
    <dgm:pt modelId="{D7A176F4-B203-4F4C-B7B0-58B693767DB8}" type="pres">
      <dgm:prSet presAssocID="{16C2A8D9-D5D4-4CAC-B994-CA07091D5A8D}" presName="horzSpace2" presStyleCnt="0"/>
      <dgm:spPr/>
    </dgm:pt>
    <dgm:pt modelId="{512BBF44-0F57-4834-9CE2-1802813AFB68}" type="pres">
      <dgm:prSet presAssocID="{16C2A8D9-D5D4-4CAC-B994-CA07091D5A8D}" presName="tx2" presStyleLbl="revTx" presStyleIdx="5" presStyleCnt="10"/>
      <dgm:spPr/>
    </dgm:pt>
    <dgm:pt modelId="{F204674F-0003-4C82-B5E5-338D444407E6}" type="pres">
      <dgm:prSet presAssocID="{16C2A8D9-D5D4-4CAC-B994-CA07091D5A8D}" presName="vert2" presStyleCnt="0"/>
      <dgm:spPr/>
    </dgm:pt>
    <dgm:pt modelId="{48FF55C2-668C-4179-B35B-981C4C55FD67}" type="pres">
      <dgm:prSet presAssocID="{16C2A8D9-D5D4-4CAC-B994-CA07091D5A8D}" presName="thinLine2b" presStyleLbl="callout" presStyleIdx="2" presStyleCnt="5"/>
      <dgm:spPr/>
    </dgm:pt>
    <dgm:pt modelId="{EEFE297D-D3B0-4AB7-83FE-B4E10BE8392C}" type="pres">
      <dgm:prSet presAssocID="{16C2A8D9-D5D4-4CAC-B994-CA07091D5A8D}" presName="vertSpace2b" presStyleCnt="0"/>
      <dgm:spPr/>
    </dgm:pt>
    <dgm:pt modelId="{8F44F4EC-5DDD-42B4-B08A-9ADB59C602FE}" type="pres">
      <dgm:prSet presAssocID="{D37890BC-38EC-42C4-9B66-1A985A963792}" presName="thickLine" presStyleLbl="alignNode1" presStyleIdx="3" presStyleCnt="5"/>
      <dgm:spPr/>
    </dgm:pt>
    <dgm:pt modelId="{598A4181-18C8-4F21-B23C-5D82BABFD960}" type="pres">
      <dgm:prSet presAssocID="{D37890BC-38EC-42C4-9B66-1A985A963792}" presName="horz1" presStyleCnt="0"/>
      <dgm:spPr/>
    </dgm:pt>
    <dgm:pt modelId="{C8A884CE-DCCA-40BB-A822-3BE600127112}" type="pres">
      <dgm:prSet presAssocID="{D37890BC-38EC-42C4-9B66-1A985A963792}" presName="tx1" presStyleLbl="revTx" presStyleIdx="6" presStyleCnt="10"/>
      <dgm:spPr/>
    </dgm:pt>
    <dgm:pt modelId="{CF31AC4B-E2C5-4DA1-93B7-A923EE947A83}" type="pres">
      <dgm:prSet presAssocID="{D37890BC-38EC-42C4-9B66-1A985A963792}" presName="vert1" presStyleCnt="0"/>
      <dgm:spPr/>
    </dgm:pt>
    <dgm:pt modelId="{1669A91A-7658-4B86-A420-9451195A9269}" type="pres">
      <dgm:prSet presAssocID="{C238350A-3CE0-4C3B-AC94-EE68F39FE83D}" presName="vertSpace2a" presStyleCnt="0"/>
      <dgm:spPr/>
    </dgm:pt>
    <dgm:pt modelId="{E9C7382E-46D1-4C54-8327-D82F0D728E16}" type="pres">
      <dgm:prSet presAssocID="{C238350A-3CE0-4C3B-AC94-EE68F39FE83D}" presName="horz2" presStyleCnt="0"/>
      <dgm:spPr/>
    </dgm:pt>
    <dgm:pt modelId="{851693A3-1669-4043-9092-9ADE9F98B0D7}" type="pres">
      <dgm:prSet presAssocID="{C238350A-3CE0-4C3B-AC94-EE68F39FE83D}" presName="horzSpace2" presStyleCnt="0"/>
      <dgm:spPr/>
    </dgm:pt>
    <dgm:pt modelId="{C824F950-D1B1-4B60-955A-6493F3C7B45B}" type="pres">
      <dgm:prSet presAssocID="{C238350A-3CE0-4C3B-AC94-EE68F39FE83D}" presName="tx2" presStyleLbl="revTx" presStyleIdx="7" presStyleCnt="10"/>
      <dgm:spPr/>
    </dgm:pt>
    <dgm:pt modelId="{668746B5-7001-41A2-B00A-EE678B7136A1}" type="pres">
      <dgm:prSet presAssocID="{C238350A-3CE0-4C3B-AC94-EE68F39FE83D}" presName="vert2" presStyleCnt="0"/>
      <dgm:spPr/>
    </dgm:pt>
    <dgm:pt modelId="{F054054A-D8A0-40F7-96FD-C3F3F581DB1A}" type="pres">
      <dgm:prSet presAssocID="{C238350A-3CE0-4C3B-AC94-EE68F39FE83D}" presName="thinLine2b" presStyleLbl="callout" presStyleIdx="3" presStyleCnt="5"/>
      <dgm:spPr/>
    </dgm:pt>
    <dgm:pt modelId="{69E2B689-AB73-4249-B8CB-EF51495B8224}" type="pres">
      <dgm:prSet presAssocID="{C238350A-3CE0-4C3B-AC94-EE68F39FE83D}" presName="vertSpace2b" presStyleCnt="0"/>
      <dgm:spPr/>
    </dgm:pt>
    <dgm:pt modelId="{38C8F12E-A2CA-46E3-9D02-907494188950}" type="pres">
      <dgm:prSet presAssocID="{E26BF7B5-1365-410F-8D61-BAEB78F1376C}" presName="thickLine" presStyleLbl="alignNode1" presStyleIdx="4" presStyleCnt="5"/>
      <dgm:spPr/>
    </dgm:pt>
    <dgm:pt modelId="{CDAB6681-410C-4739-B16F-0A2C11F5D437}" type="pres">
      <dgm:prSet presAssocID="{E26BF7B5-1365-410F-8D61-BAEB78F1376C}" presName="horz1" presStyleCnt="0"/>
      <dgm:spPr/>
    </dgm:pt>
    <dgm:pt modelId="{B6BD0AEF-0D35-4A8C-841D-A6912D4076FF}" type="pres">
      <dgm:prSet presAssocID="{E26BF7B5-1365-410F-8D61-BAEB78F1376C}" presName="tx1" presStyleLbl="revTx" presStyleIdx="8" presStyleCnt="10"/>
      <dgm:spPr/>
    </dgm:pt>
    <dgm:pt modelId="{1660050F-2D5F-4DBC-B7A2-ABD6F63E82E2}" type="pres">
      <dgm:prSet presAssocID="{E26BF7B5-1365-410F-8D61-BAEB78F1376C}" presName="vert1" presStyleCnt="0"/>
      <dgm:spPr/>
    </dgm:pt>
    <dgm:pt modelId="{89FC6202-9D5C-4BFF-AFB4-B13DF956C8A1}" type="pres">
      <dgm:prSet presAssocID="{A830578F-B992-4336-A83F-659063EA71AE}" presName="vertSpace2a" presStyleCnt="0"/>
      <dgm:spPr/>
    </dgm:pt>
    <dgm:pt modelId="{A317DAEA-581D-45D2-95A4-091E25E67A50}" type="pres">
      <dgm:prSet presAssocID="{A830578F-B992-4336-A83F-659063EA71AE}" presName="horz2" presStyleCnt="0"/>
      <dgm:spPr/>
    </dgm:pt>
    <dgm:pt modelId="{E0913D9E-46D9-40DC-9523-49B9031AFDF3}" type="pres">
      <dgm:prSet presAssocID="{A830578F-B992-4336-A83F-659063EA71AE}" presName="horzSpace2" presStyleCnt="0"/>
      <dgm:spPr/>
    </dgm:pt>
    <dgm:pt modelId="{DD561386-DAB4-400E-BD87-1D01396EEC67}" type="pres">
      <dgm:prSet presAssocID="{A830578F-B992-4336-A83F-659063EA71AE}" presName="tx2" presStyleLbl="revTx" presStyleIdx="9" presStyleCnt="10"/>
      <dgm:spPr/>
    </dgm:pt>
    <dgm:pt modelId="{4AE95E1E-33F8-4364-A220-BF0708A35A03}" type="pres">
      <dgm:prSet presAssocID="{A830578F-B992-4336-A83F-659063EA71AE}" presName="vert2" presStyleCnt="0"/>
      <dgm:spPr/>
    </dgm:pt>
    <dgm:pt modelId="{28FED47F-8CEE-4E28-8E39-D452DE809272}" type="pres">
      <dgm:prSet presAssocID="{A830578F-B992-4336-A83F-659063EA71AE}" presName="thinLine2b" presStyleLbl="callout" presStyleIdx="4" presStyleCnt="5"/>
      <dgm:spPr/>
    </dgm:pt>
    <dgm:pt modelId="{7025DD90-F7D5-406F-B3D5-FD1EA3DCC6B8}" type="pres">
      <dgm:prSet presAssocID="{A830578F-B992-4336-A83F-659063EA71AE}" presName="vertSpace2b" presStyleCnt="0"/>
      <dgm:spPr/>
    </dgm:pt>
  </dgm:ptLst>
  <dgm:cxnLst>
    <dgm:cxn modelId="{98771304-81F1-41B6-8560-2DA394F4C9FD}" srcId="{18E0C4C5-2AFE-4146-A5A7-91BBA01AE436}" destId="{E26BF7B5-1365-410F-8D61-BAEB78F1376C}" srcOrd="4" destOrd="0" parTransId="{A8C2EA79-0DF3-4B7D-9DB9-282AA8183B9D}" sibTransId="{94EFE871-6C19-423E-B431-4FBA45938C72}"/>
    <dgm:cxn modelId="{E1449D07-13F7-4AA4-8911-320453C00F0B}" type="presOf" srcId="{C238350A-3CE0-4C3B-AC94-EE68F39FE83D}" destId="{C824F950-D1B1-4B60-955A-6493F3C7B45B}" srcOrd="0" destOrd="0" presId="urn:microsoft.com/office/officeart/2008/layout/LinedList"/>
    <dgm:cxn modelId="{AAD97610-A0D1-4C8E-B022-C77A47489B16}" type="presOf" srcId="{E26BF7B5-1365-410F-8D61-BAEB78F1376C}" destId="{B6BD0AEF-0D35-4A8C-841D-A6912D4076FF}" srcOrd="0" destOrd="0" presId="urn:microsoft.com/office/officeart/2008/layout/LinedList"/>
    <dgm:cxn modelId="{994B751F-7033-47F9-AF42-31D8ABABB863}" srcId="{209C9098-E7D6-4298-970E-B5A6170168C6}" destId="{16C2A8D9-D5D4-4CAC-B994-CA07091D5A8D}" srcOrd="0" destOrd="0" parTransId="{C6CDE6AD-E6E4-4374-8E16-1713BC08D443}" sibTransId="{880E573B-CCD3-4C94-ADE7-150B50C9C1C6}"/>
    <dgm:cxn modelId="{AB1B9928-BE69-4A55-8C94-018C571F9533}" srcId="{E26BF7B5-1365-410F-8D61-BAEB78F1376C}" destId="{A830578F-B992-4336-A83F-659063EA71AE}" srcOrd="0" destOrd="0" parTransId="{8C096C71-4DFE-4217-9A36-97B9B3762E44}" sibTransId="{0FA59822-6BB9-48CA-A3E4-73630052A9D1}"/>
    <dgm:cxn modelId="{F4DF272B-710F-405B-BD77-A6F98BE9C83B}" type="presOf" srcId="{D37890BC-38EC-42C4-9B66-1A985A963792}" destId="{C8A884CE-DCCA-40BB-A822-3BE600127112}" srcOrd="0" destOrd="0" presId="urn:microsoft.com/office/officeart/2008/layout/LinedList"/>
    <dgm:cxn modelId="{81718666-B444-4DB5-BECE-F99D66708BD2}" srcId="{248796AD-3C51-4E1A-9AFC-6B66DECDF8DE}" destId="{779AB280-C62F-4337-A2C7-B1CD751BBDDC}" srcOrd="0" destOrd="0" parTransId="{04FB8794-9DD9-45EE-A917-AF12DEFE16E1}" sibTransId="{0B52B408-8368-4A0F-8345-EFD87407F3FD}"/>
    <dgm:cxn modelId="{CAC1E66C-F566-45B8-BADE-C210876540C2}" srcId="{18E0C4C5-2AFE-4146-A5A7-91BBA01AE436}" destId="{209C9098-E7D6-4298-970E-B5A6170168C6}" srcOrd="2" destOrd="0" parTransId="{1AED4754-A95C-4844-9EE3-096B13E9AE71}" sibTransId="{431AE19D-8122-40E6-8470-0B9CD20887BC}"/>
    <dgm:cxn modelId="{96FC0673-F285-434E-9B0A-4CF7149F49F2}" srcId="{D54B532F-5238-4263-B5EB-8255E2EAD060}" destId="{CF1BDA4E-78BC-46CA-9B08-5BC0853D0D4D}" srcOrd="0" destOrd="0" parTransId="{67728878-2119-451F-8371-DCA7ADA5E4EA}" sibTransId="{A962D4EF-BFFB-4571-9C68-1260FC01C79C}"/>
    <dgm:cxn modelId="{75C1A283-44F2-46B7-9418-6CBDB4F06C45}" type="presOf" srcId="{CF1BDA4E-78BC-46CA-9B08-5BC0853D0D4D}" destId="{20FA0240-3A4F-46FA-98F3-64E3E7EA73AE}" srcOrd="0" destOrd="0" presId="urn:microsoft.com/office/officeart/2008/layout/LinedList"/>
    <dgm:cxn modelId="{06F5AA85-831E-4C5E-8B88-A954A9AAA484}" type="presOf" srcId="{248796AD-3C51-4E1A-9AFC-6B66DECDF8DE}" destId="{FB937158-6EB7-4150-BE11-6D16BB6664BE}" srcOrd="0" destOrd="0" presId="urn:microsoft.com/office/officeart/2008/layout/LinedList"/>
    <dgm:cxn modelId="{BA569591-6637-4790-9AC2-5DE6416E3AEA}" srcId="{18E0C4C5-2AFE-4146-A5A7-91BBA01AE436}" destId="{D54B532F-5238-4263-B5EB-8255E2EAD060}" srcOrd="1" destOrd="0" parTransId="{1F102BBF-F25E-463C-B86C-8EC9E0CC676F}" sibTransId="{7D869C4C-9F69-499D-A381-D307C1ACC572}"/>
    <dgm:cxn modelId="{F7C54598-C01C-4915-9AC4-5E9057413BA8}" type="presOf" srcId="{18E0C4C5-2AFE-4146-A5A7-91BBA01AE436}" destId="{9C2C02F2-21FD-412D-B8C7-6FC2BF792FA1}" srcOrd="0" destOrd="0" presId="urn:microsoft.com/office/officeart/2008/layout/LinedList"/>
    <dgm:cxn modelId="{AFEF029A-5B3F-41BE-B63A-6B7CA77A4441}" type="presOf" srcId="{209C9098-E7D6-4298-970E-B5A6170168C6}" destId="{2358F244-C722-4C28-9CD4-0B3933F85B3B}" srcOrd="0" destOrd="0" presId="urn:microsoft.com/office/officeart/2008/layout/LinedList"/>
    <dgm:cxn modelId="{894E6DC6-76FC-42A4-A6A0-740EEEEC93A1}" type="presOf" srcId="{A830578F-B992-4336-A83F-659063EA71AE}" destId="{DD561386-DAB4-400E-BD87-1D01396EEC67}" srcOrd="0" destOrd="0" presId="urn:microsoft.com/office/officeart/2008/layout/LinedList"/>
    <dgm:cxn modelId="{A49394C7-947B-4B67-964A-75CC1995097D}" type="presOf" srcId="{779AB280-C62F-4337-A2C7-B1CD751BBDDC}" destId="{0DF414ED-897D-4295-A62C-DF4B662254B1}" srcOrd="0" destOrd="0" presId="urn:microsoft.com/office/officeart/2008/layout/LinedList"/>
    <dgm:cxn modelId="{F8C7FCCF-6CCB-4ABD-BA3A-6CDA416BCC20}" srcId="{18E0C4C5-2AFE-4146-A5A7-91BBA01AE436}" destId="{248796AD-3C51-4E1A-9AFC-6B66DECDF8DE}" srcOrd="0" destOrd="0" parTransId="{F3D11A86-1BEF-4374-89C8-148ED66EC427}" sibTransId="{2C4EAD00-B659-48C3-BCD7-B371E5137E5F}"/>
    <dgm:cxn modelId="{C669A1D7-2662-4FDB-88AF-D80D364E532F}" type="presOf" srcId="{D54B532F-5238-4263-B5EB-8255E2EAD060}" destId="{682C04DA-8457-4C3F-830A-8D93DE93BB9B}" srcOrd="0" destOrd="0" presId="urn:microsoft.com/office/officeart/2008/layout/LinedList"/>
    <dgm:cxn modelId="{537F06D9-AD83-43C2-8A78-264D94EF78DB}" srcId="{D37890BC-38EC-42C4-9B66-1A985A963792}" destId="{C238350A-3CE0-4C3B-AC94-EE68F39FE83D}" srcOrd="0" destOrd="0" parTransId="{C06D6210-4255-4B42-B39F-AEDB2A185661}" sibTransId="{E5F9A074-CEAE-4F31-B29A-54CE332E0E43}"/>
    <dgm:cxn modelId="{6602D5FB-A28E-474E-86EA-C68F296F88D4}" srcId="{18E0C4C5-2AFE-4146-A5A7-91BBA01AE436}" destId="{D37890BC-38EC-42C4-9B66-1A985A963792}" srcOrd="3" destOrd="0" parTransId="{E7A0DF1A-33DB-4D7C-8E97-F10161A9C0C4}" sibTransId="{7DC6C79B-2DE1-41F0-9436-C9C529B67EDA}"/>
    <dgm:cxn modelId="{093E11FE-836E-47C3-89CB-077787A43C04}" type="presOf" srcId="{16C2A8D9-D5D4-4CAC-B994-CA07091D5A8D}" destId="{512BBF44-0F57-4834-9CE2-1802813AFB68}" srcOrd="0" destOrd="0" presId="urn:microsoft.com/office/officeart/2008/layout/LinedList"/>
    <dgm:cxn modelId="{E7B7D894-7A74-48C6-83C3-C2D110A2B310}" type="presParOf" srcId="{9C2C02F2-21FD-412D-B8C7-6FC2BF792FA1}" destId="{C473EEC2-A173-4A8B-8E58-E5C0BFC5A390}" srcOrd="0" destOrd="0" presId="urn:microsoft.com/office/officeart/2008/layout/LinedList"/>
    <dgm:cxn modelId="{E4042B49-88EC-4C6C-A59E-C6BA353FB9AF}" type="presParOf" srcId="{9C2C02F2-21FD-412D-B8C7-6FC2BF792FA1}" destId="{4300B15F-3FFB-4A3E-9F8A-F3A932B15F87}" srcOrd="1" destOrd="0" presId="urn:microsoft.com/office/officeart/2008/layout/LinedList"/>
    <dgm:cxn modelId="{B9836035-9E37-4516-89FD-194ACE9BD826}" type="presParOf" srcId="{4300B15F-3FFB-4A3E-9F8A-F3A932B15F87}" destId="{FB937158-6EB7-4150-BE11-6D16BB6664BE}" srcOrd="0" destOrd="0" presId="urn:microsoft.com/office/officeart/2008/layout/LinedList"/>
    <dgm:cxn modelId="{EA12B5F6-B41F-459E-BEBD-2BAD5BB8E722}" type="presParOf" srcId="{4300B15F-3FFB-4A3E-9F8A-F3A932B15F87}" destId="{2A3C4B30-DA53-4297-93A5-9B0FAD63EC7A}" srcOrd="1" destOrd="0" presId="urn:microsoft.com/office/officeart/2008/layout/LinedList"/>
    <dgm:cxn modelId="{396D1E34-8C11-415D-AECA-CFF49EFEC0D0}" type="presParOf" srcId="{2A3C4B30-DA53-4297-93A5-9B0FAD63EC7A}" destId="{FA19F80B-40E4-4CB8-884A-DC281EFD7942}" srcOrd="0" destOrd="0" presId="urn:microsoft.com/office/officeart/2008/layout/LinedList"/>
    <dgm:cxn modelId="{C7970E26-E7C9-4665-AC85-9A699F68AB04}" type="presParOf" srcId="{2A3C4B30-DA53-4297-93A5-9B0FAD63EC7A}" destId="{E65AA0B7-A9B9-4512-8302-509A91F03D1B}" srcOrd="1" destOrd="0" presId="urn:microsoft.com/office/officeart/2008/layout/LinedList"/>
    <dgm:cxn modelId="{5EC86BCA-48B4-47A6-A741-665309BBEF86}" type="presParOf" srcId="{E65AA0B7-A9B9-4512-8302-509A91F03D1B}" destId="{F161008B-DC83-4338-B97A-E98E95D4AAD8}" srcOrd="0" destOrd="0" presId="urn:microsoft.com/office/officeart/2008/layout/LinedList"/>
    <dgm:cxn modelId="{D7DA6091-2BEA-479C-B2D6-8101FC42692C}" type="presParOf" srcId="{E65AA0B7-A9B9-4512-8302-509A91F03D1B}" destId="{0DF414ED-897D-4295-A62C-DF4B662254B1}" srcOrd="1" destOrd="0" presId="urn:microsoft.com/office/officeart/2008/layout/LinedList"/>
    <dgm:cxn modelId="{C75551D2-52BE-4B76-B243-755FAF586862}" type="presParOf" srcId="{E65AA0B7-A9B9-4512-8302-509A91F03D1B}" destId="{FAE6CE8E-FB08-4C13-8AE4-BA3085CF15F2}" srcOrd="2" destOrd="0" presId="urn:microsoft.com/office/officeart/2008/layout/LinedList"/>
    <dgm:cxn modelId="{64B1A150-BE09-435C-AD7D-EB8DEB24DB46}" type="presParOf" srcId="{2A3C4B30-DA53-4297-93A5-9B0FAD63EC7A}" destId="{F14057DE-625A-4CA5-A1FF-F01E049B2207}" srcOrd="2" destOrd="0" presId="urn:microsoft.com/office/officeart/2008/layout/LinedList"/>
    <dgm:cxn modelId="{3F678CBF-76B5-4B56-B237-E1C85EA64A66}" type="presParOf" srcId="{2A3C4B30-DA53-4297-93A5-9B0FAD63EC7A}" destId="{21E19805-6582-4F50-B9D4-79D3CD73314C}" srcOrd="3" destOrd="0" presId="urn:microsoft.com/office/officeart/2008/layout/LinedList"/>
    <dgm:cxn modelId="{8A41888E-B083-4AA8-9AEC-35915A8608F3}" type="presParOf" srcId="{9C2C02F2-21FD-412D-B8C7-6FC2BF792FA1}" destId="{05FD4EEF-3905-46CC-8712-BC2DDBB768EF}" srcOrd="2" destOrd="0" presId="urn:microsoft.com/office/officeart/2008/layout/LinedList"/>
    <dgm:cxn modelId="{7639B965-2874-4D46-948F-283559EF88AD}" type="presParOf" srcId="{9C2C02F2-21FD-412D-B8C7-6FC2BF792FA1}" destId="{9641995A-5717-48D2-B7C8-BA0ED1A93229}" srcOrd="3" destOrd="0" presId="urn:microsoft.com/office/officeart/2008/layout/LinedList"/>
    <dgm:cxn modelId="{C1EEFF5B-1D2F-45DC-B3F7-903DB594AD8F}" type="presParOf" srcId="{9641995A-5717-48D2-B7C8-BA0ED1A93229}" destId="{682C04DA-8457-4C3F-830A-8D93DE93BB9B}" srcOrd="0" destOrd="0" presId="urn:microsoft.com/office/officeart/2008/layout/LinedList"/>
    <dgm:cxn modelId="{70A0E144-5C56-4E8F-B369-B72AE043FEE5}" type="presParOf" srcId="{9641995A-5717-48D2-B7C8-BA0ED1A93229}" destId="{C3AB5407-2B73-4B8E-ACFB-E4C8B1B56C95}" srcOrd="1" destOrd="0" presId="urn:microsoft.com/office/officeart/2008/layout/LinedList"/>
    <dgm:cxn modelId="{A0E2DFE5-252E-4A82-B504-4D6D5CD2ABBA}" type="presParOf" srcId="{C3AB5407-2B73-4B8E-ACFB-E4C8B1B56C95}" destId="{88B43690-EC21-48F2-97E3-07948317F871}" srcOrd="0" destOrd="0" presId="urn:microsoft.com/office/officeart/2008/layout/LinedList"/>
    <dgm:cxn modelId="{5C516DE5-CB5F-48BB-954D-065614D950EF}" type="presParOf" srcId="{C3AB5407-2B73-4B8E-ACFB-E4C8B1B56C95}" destId="{DAD99DD2-9EF0-4D7D-AD18-7A026B217E26}" srcOrd="1" destOrd="0" presId="urn:microsoft.com/office/officeart/2008/layout/LinedList"/>
    <dgm:cxn modelId="{8307EADC-7953-4592-8287-9CF749CC6674}" type="presParOf" srcId="{DAD99DD2-9EF0-4D7D-AD18-7A026B217E26}" destId="{AC6EA12C-8FB7-44E5-9815-2C1C250F41F6}" srcOrd="0" destOrd="0" presId="urn:microsoft.com/office/officeart/2008/layout/LinedList"/>
    <dgm:cxn modelId="{95B69253-FFFF-47EF-B0FD-3E329D039774}" type="presParOf" srcId="{DAD99DD2-9EF0-4D7D-AD18-7A026B217E26}" destId="{20FA0240-3A4F-46FA-98F3-64E3E7EA73AE}" srcOrd="1" destOrd="0" presId="urn:microsoft.com/office/officeart/2008/layout/LinedList"/>
    <dgm:cxn modelId="{78742FB0-D0BE-4575-82F2-A546E35C297F}" type="presParOf" srcId="{DAD99DD2-9EF0-4D7D-AD18-7A026B217E26}" destId="{61C9C461-5270-4B42-A770-EF13AC5D2C3D}" srcOrd="2" destOrd="0" presId="urn:microsoft.com/office/officeart/2008/layout/LinedList"/>
    <dgm:cxn modelId="{8AAFB9F7-2EEF-47B2-8539-665A1B88F0D6}" type="presParOf" srcId="{C3AB5407-2B73-4B8E-ACFB-E4C8B1B56C95}" destId="{7CC413E2-3129-4CBF-850B-6DFA0F14B431}" srcOrd="2" destOrd="0" presId="urn:microsoft.com/office/officeart/2008/layout/LinedList"/>
    <dgm:cxn modelId="{93150737-87A1-4BDB-8F41-8A05FB969045}" type="presParOf" srcId="{C3AB5407-2B73-4B8E-ACFB-E4C8B1B56C95}" destId="{59062893-65ED-40F1-9AE9-DF59D99217B1}" srcOrd="3" destOrd="0" presId="urn:microsoft.com/office/officeart/2008/layout/LinedList"/>
    <dgm:cxn modelId="{A5F73FDF-C697-4947-8099-150519BF941F}" type="presParOf" srcId="{9C2C02F2-21FD-412D-B8C7-6FC2BF792FA1}" destId="{C23DA819-CFFF-4E3B-8AC7-88462C2FD9F7}" srcOrd="4" destOrd="0" presId="urn:microsoft.com/office/officeart/2008/layout/LinedList"/>
    <dgm:cxn modelId="{C15C383C-6045-428E-97F8-4508F77CD1F8}" type="presParOf" srcId="{9C2C02F2-21FD-412D-B8C7-6FC2BF792FA1}" destId="{3FA9B6DC-F6A6-47D2-8CA2-38BDB5B542E8}" srcOrd="5" destOrd="0" presId="urn:microsoft.com/office/officeart/2008/layout/LinedList"/>
    <dgm:cxn modelId="{79C25C57-8AAE-40F5-8BDE-2119E5025B10}" type="presParOf" srcId="{3FA9B6DC-F6A6-47D2-8CA2-38BDB5B542E8}" destId="{2358F244-C722-4C28-9CD4-0B3933F85B3B}" srcOrd="0" destOrd="0" presId="urn:microsoft.com/office/officeart/2008/layout/LinedList"/>
    <dgm:cxn modelId="{6882FE60-85CD-417B-B074-3A50FBB5EDCC}" type="presParOf" srcId="{3FA9B6DC-F6A6-47D2-8CA2-38BDB5B542E8}" destId="{7F0A96AB-79D7-4401-BA1A-4DA19F201ACE}" srcOrd="1" destOrd="0" presId="urn:microsoft.com/office/officeart/2008/layout/LinedList"/>
    <dgm:cxn modelId="{F3BA2694-7280-4F0A-9571-BEA841672379}" type="presParOf" srcId="{7F0A96AB-79D7-4401-BA1A-4DA19F201ACE}" destId="{F97456D6-C214-45E6-BBA7-7683F59E0563}" srcOrd="0" destOrd="0" presId="urn:microsoft.com/office/officeart/2008/layout/LinedList"/>
    <dgm:cxn modelId="{F4A974F1-110C-4384-9489-0B07E5DFC9F9}" type="presParOf" srcId="{7F0A96AB-79D7-4401-BA1A-4DA19F201ACE}" destId="{8326C766-E618-4DB6-917A-7EA2E591EC38}" srcOrd="1" destOrd="0" presId="urn:microsoft.com/office/officeart/2008/layout/LinedList"/>
    <dgm:cxn modelId="{2D2D2F64-4017-416A-BD2A-9D95F5F7F0AF}" type="presParOf" srcId="{8326C766-E618-4DB6-917A-7EA2E591EC38}" destId="{D7A176F4-B203-4F4C-B7B0-58B693767DB8}" srcOrd="0" destOrd="0" presId="urn:microsoft.com/office/officeart/2008/layout/LinedList"/>
    <dgm:cxn modelId="{DAD72817-FED7-443D-869A-6D9B8F8F345A}" type="presParOf" srcId="{8326C766-E618-4DB6-917A-7EA2E591EC38}" destId="{512BBF44-0F57-4834-9CE2-1802813AFB68}" srcOrd="1" destOrd="0" presId="urn:microsoft.com/office/officeart/2008/layout/LinedList"/>
    <dgm:cxn modelId="{BEB88F2E-ACB0-4F94-8760-EB1D6BE5620E}" type="presParOf" srcId="{8326C766-E618-4DB6-917A-7EA2E591EC38}" destId="{F204674F-0003-4C82-B5E5-338D444407E6}" srcOrd="2" destOrd="0" presId="urn:microsoft.com/office/officeart/2008/layout/LinedList"/>
    <dgm:cxn modelId="{795D86A9-3743-4D4C-BC49-7186DD15ECCD}" type="presParOf" srcId="{7F0A96AB-79D7-4401-BA1A-4DA19F201ACE}" destId="{48FF55C2-668C-4179-B35B-981C4C55FD67}" srcOrd="2" destOrd="0" presId="urn:microsoft.com/office/officeart/2008/layout/LinedList"/>
    <dgm:cxn modelId="{719E2FC8-0BA6-4E06-8050-DE76A0882E89}" type="presParOf" srcId="{7F0A96AB-79D7-4401-BA1A-4DA19F201ACE}" destId="{EEFE297D-D3B0-4AB7-83FE-B4E10BE8392C}" srcOrd="3" destOrd="0" presId="urn:microsoft.com/office/officeart/2008/layout/LinedList"/>
    <dgm:cxn modelId="{60C15892-7C1C-4D86-85F4-628AAA42C282}" type="presParOf" srcId="{9C2C02F2-21FD-412D-B8C7-6FC2BF792FA1}" destId="{8F44F4EC-5DDD-42B4-B08A-9ADB59C602FE}" srcOrd="6" destOrd="0" presId="urn:microsoft.com/office/officeart/2008/layout/LinedList"/>
    <dgm:cxn modelId="{B6C5F6C3-550E-4A10-BC2F-CB83F7297DA4}" type="presParOf" srcId="{9C2C02F2-21FD-412D-B8C7-6FC2BF792FA1}" destId="{598A4181-18C8-4F21-B23C-5D82BABFD960}" srcOrd="7" destOrd="0" presId="urn:microsoft.com/office/officeart/2008/layout/LinedList"/>
    <dgm:cxn modelId="{D0900173-13A0-4539-8CBD-4CAD5D724A3C}" type="presParOf" srcId="{598A4181-18C8-4F21-B23C-5D82BABFD960}" destId="{C8A884CE-DCCA-40BB-A822-3BE600127112}" srcOrd="0" destOrd="0" presId="urn:microsoft.com/office/officeart/2008/layout/LinedList"/>
    <dgm:cxn modelId="{997AAC29-49F4-45A1-8B6B-77B07D65B01E}" type="presParOf" srcId="{598A4181-18C8-4F21-B23C-5D82BABFD960}" destId="{CF31AC4B-E2C5-4DA1-93B7-A923EE947A83}" srcOrd="1" destOrd="0" presId="urn:microsoft.com/office/officeart/2008/layout/LinedList"/>
    <dgm:cxn modelId="{82ABAAAD-8E7E-44B6-918D-5FA3D3C7BA27}" type="presParOf" srcId="{CF31AC4B-E2C5-4DA1-93B7-A923EE947A83}" destId="{1669A91A-7658-4B86-A420-9451195A9269}" srcOrd="0" destOrd="0" presId="urn:microsoft.com/office/officeart/2008/layout/LinedList"/>
    <dgm:cxn modelId="{37C9B173-9814-4F28-A6C0-CBD475421171}" type="presParOf" srcId="{CF31AC4B-E2C5-4DA1-93B7-A923EE947A83}" destId="{E9C7382E-46D1-4C54-8327-D82F0D728E16}" srcOrd="1" destOrd="0" presId="urn:microsoft.com/office/officeart/2008/layout/LinedList"/>
    <dgm:cxn modelId="{51279A0C-FBE6-4539-8044-399878FFA682}" type="presParOf" srcId="{E9C7382E-46D1-4C54-8327-D82F0D728E16}" destId="{851693A3-1669-4043-9092-9ADE9F98B0D7}" srcOrd="0" destOrd="0" presId="urn:microsoft.com/office/officeart/2008/layout/LinedList"/>
    <dgm:cxn modelId="{0D1708CF-0207-42B3-A83A-B4EB1DA8CEDF}" type="presParOf" srcId="{E9C7382E-46D1-4C54-8327-D82F0D728E16}" destId="{C824F950-D1B1-4B60-955A-6493F3C7B45B}" srcOrd="1" destOrd="0" presId="urn:microsoft.com/office/officeart/2008/layout/LinedList"/>
    <dgm:cxn modelId="{753EB22D-FA86-4B55-8796-5E1DDFE2D0B1}" type="presParOf" srcId="{E9C7382E-46D1-4C54-8327-D82F0D728E16}" destId="{668746B5-7001-41A2-B00A-EE678B7136A1}" srcOrd="2" destOrd="0" presId="urn:microsoft.com/office/officeart/2008/layout/LinedList"/>
    <dgm:cxn modelId="{674FFCAA-C07F-4E34-8F65-0D4285FE2DD8}" type="presParOf" srcId="{CF31AC4B-E2C5-4DA1-93B7-A923EE947A83}" destId="{F054054A-D8A0-40F7-96FD-C3F3F581DB1A}" srcOrd="2" destOrd="0" presId="urn:microsoft.com/office/officeart/2008/layout/LinedList"/>
    <dgm:cxn modelId="{79933F37-9ECF-49ED-881B-CE57C8E84689}" type="presParOf" srcId="{CF31AC4B-E2C5-4DA1-93B7-A923EE947A83}" destId="{69E2B689-AB73-4249-B8CB-EF51495B8224}" srcOrd="3" destOrd="0" presId="urn:microsoft.com/office/officeart/2008/layout/LinedList"/>
    <dgm:cxn modelId="{3F9252CD-76BF-4B38-B34D-A3AB7E15E351}" type="presParOf" srcId="{9C2C02F2-21FD-412D-B8C7-6FC2BF792FA1}" destId="{38C8F12E-A2CA-46E3-9D02-907494188950}" srcOrd="8" destOrd="0" presId="urn:microsoft.com/office/officeart/2008/layout/LinedList"/>
    <dgm:cxn modelId="{4C00AF1F-BF94-4C50-9C5F-45426FA9294C}" type="presParOf" srcId="{9C2C02F2-21FD-412D-B8C7-6FC2BF792FA1}" destId="{CDAB6681-410C-4739-B16F-0A2C11F5D437}" srcOrd="9" destOrd="0" presId="urn:microsoft.com/office/officeart/2008/layout/LinedList"/>
    <dgm:cxn modelId="{E23C8234-B8AE-4AD3-922B-625CA07E44F4}" type="presParOf" srcId="{CDAB6681-410C-4739-B16F-0A2C11F5D437}" destId="{B6BD0AEF-0D35-4A8C-841D-A6912D4076FF}" srcOrd="0" destOrd="0" presId="urn:microsoft.com/office/officeart/2008/layout/LinedList"/>
    <dgm:cxn modelId="{4E4A21A4-4AB3-4227-B1BE-7130127DDCA9}" type="presParOf" srcId="{CDAB6681-410C-4739-B16F-0A2C11F5D437}" destId="{1660050F-2D5F-4DBC-B7A2-ABD6F63E82E2}" srcOrd="1" destOrd="0" presId="urn:microsoft.com/office/officeart/2008/layout/LinedList"/>
    <dgm:cxn modelId="{C6ACED07-6C6C-47BB-8468-804AC6C29221}" type="presParOf" srcId="{1660050F-2D5F-4DBC-B7A2-ABD6F63E82E2}" destId="{89FC6202-9D5C-4BFF-AFB4-B13DF956C8A1}" srcOrd="0" destOrd="0" presId="urn:microsoft.com/office/officeart/2008/layout/LinedList"/>
    <dgm:cxn modelId="{43CBE566-9E6A-460A-AC94-59D7C4EA3EE5}" type="presParOf" srcId="{1660050F-2D5F-4DBC-B7A2-ABD6F63E82E2}" destId="{A317DAEA-581D-45D2-95A4-091E25E67A50}" srcOrd="1" destOrd="0" presId="urn:microsoft.com/office/officeart/2008/layout/LinedList"/>
    <dgm:cxn modelId="{90F74D78-6F46-4E54-B029-9FC7019A9538}" type="presParOf" srcId="{A317DAEA-581D-45D2-95A4-091E25E67A50}" destId="{E0913D9E-46D9-40DC-9523-49B9031AFDF3}" srcOrd="0" destOrd="0" presId="urn:microsoft.com/office/officeart/2008/layout/LinedList"/>
    <dgm:cxn modelId="{614124A1-C7F5-454A-9381-DE82EC778698}" type="presParOf" srcId="{A317DAEA-581D-45D2-95A4-091E25E67A50}" destId="{DD561386-DAB4-400E-BD87-1D01396EEC67}" srcOrd="1" destOrd="0" presId="urn:microsoft.com/office/officeart/2008/layout/LinedList"/>
    <dgm:cxn modelId="{0361E260-8914-4BD2-B6D0-6F501371EF97}" type="presParOf" srcId="{A317DAEA-581D-45D2-95A4-091E25E67A50}" destId="{4AE95E1E-33F8-4364-A220-BF0708A35A03}" srcOrd="2" destOrd="0" presId="urn:microsoft.com/office/officeart/2008/layout/LinedList"/>
    <dgm:cxn modelId="{26C222E9-ABE4-4D15-A2D3-757B0CF262F5}" type="presParOf" srcId="{1660050F-2D5F-4DBC-B7A2-ABD6F63E82E2}" destId="{28FED47F-8CEE-4E28-8E39-D452DE809272}" srcOrd="2" destOrd="0" presId="urn:microsoft.com/office/officeart/2008/layout/LinedList"/>
    <dgm:cxn modelId="{7A6E5E92-3DD5-4066-9D02-CA0685FEF65B}" type="presParOf" srcId="{1660050F-2D5F-4DBC-B7A2-ABD6F63E82E2}" destId="{7025DD90-F7D5-406F-B3D5-FD1EA3DCC6B8}"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295FE-C9C1-40ED-8A2F-C7BB03279C12}">
      <dsp:nvSpPr>
        <dsp:cNvPr id="0" name=""/>
        <dsp:cNvSpPr/>
      </dsp:nvSpPr>
      <dsp:spPr>
        <a:xfrm>
          <a:off x="8060"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dsp:txBody>
      <dsp:txXfrm>
        <a:off x="8060" y="781053"/>
        <a:ext cx="2204860" cy="661458"/>
      </dsp:txXfrm>
    </dsp:sp>
    <dsp:sp modelId="{2C1DE115-162F-4CD5-9376-9FC614A45A4E}">
      <dsp:nvSpPr>
        <dsp:cNvPr id="0" name=""/>
        <dsp:cNvSpPr/>
      </dsp:nvSpPr>
      <dsp:spPr>
        <a:xfrm>
          <a:off x="8060"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what safeguarding is and your </a:t>
          </a:r>
          <a:r>
            <a:rPr lang="en-US" sz="1800" b="1" kern="1200">
              <a:solidFill>
                <a:srgbClr val="EB3377"/>
              </a:solidFill>
              <a:latin typeface="Tondo" panose="020F0503020202020204"/>
            </a:rPr>
            <a:t>responsibility</a:t>
          </a:r>
          <a:r>
            <a:rPr lang="en-US" sz="1800" kern="1200">
              <a:solidFill>
                <a:srgbClr val="4A205D"/>
              </a:solidFill>
              <a:latin typeface="Tondo" panose="020F0503020202020204"/>
            </a:rPr>
            <a:t> to fulfil your safeguarding responsibility</a:t>
          </a:r>
        </a:p>
      </dsp:txBody>
      <dsp:txXfrm>
        <a:off x="8060" y="1442512"/>
        <a:ext cx="2204860" cy="2539715"/>
      </dsp:txXfrm>
    </dsp:sp>
    <dsp:sp modelId="{3DE77648-3488-452A-A51D-2B73615062FF}">
      <dsp:nvSpPr>
        <dsp:cNvPr id="0" name=""/>
        <dsp:cNvSpPr/>
      </dsp:nvSpPr>
      <dsp:spPr>
        <a:xfrm>
          <a:off x="232081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2</a:t>
          </a:r>
        </a:p>
      </dsp:txBody>
      <dsp:txXfrm>
        <a:off x="2320814" y="781053"/>
        <a:ext cx="2204860" cy="661458"/>
      </dsp:txXfrm>
    </dsp:sp>
    <dsp:sp modelId="{F19938C9-31C6-40A9-AD6F-B1C852A281D0}">
      <dsp:nvSpPr>
        <dsp:cNvPr id="0" name=""/>
        <dsp:cNvSpPr/>
      </dsp:nvSpPr>
      <dsp:spPr>
        <a:xfrm>
          <a:off x="232081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Be familiar with the key messages in the </a:t>
          </a:r>
          <a:r>
            <a:rPr lang="en-US" sz="1800" b="1" kern="1200">
              <a:solidFill>
                <a:srgbClr val="EB3377"/>
              </a:solidFill>
              <a:latin typeface="Tondo" panose="020F0503020202020204"/>
            </a:rPr>
            <a:t>guidance and legislation</a:t>
          </a:r>
        </a:p>
      </dsp:txBody>
      <dsp:txXfrm>
        <a:off x="2320814" y="1442512"/>
        <a:ext cx="2204860" cy="2539715"/>
      </dsp:txXfrm>
    </dsp:sp>
    <dsp:sp modelId="{BB88EE7B-6662-46E4-BCB4-76478531DB58}">
      <dsp:nvSpPr>
        <dsp:cNvPr id="0" name=""/>
        <dsp:cNvSpPr/>
      </dsp:nvSpPr>
      <dsp:spPr>
        <a:xfrm>
          <a:off x="463356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3</a:t>
          </a:r>
        </a:p>
      </dsp:txBody>
      <dsp:txXfrm>
        <a:off x="4633569" y="781053"/>
        <a:ext cx="2204860" cy="661458"/>
      </dsp:txXfrm>
    </dsp:sp>
    <dsp:sp modelId="{E99FB1BA-EA82-42ED-BBE7-D8B13A73401C}">
      <dsp:nvSpPr>
        <dsp:cNvPr id="0" name=""/>
        <dsp:cNvSpPr/>
      </dsp:nvSpPr>
      <dsp:spPr>
        <a:xfrm>
          <a:off x="463356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types of abuse, how to </a:t>
          </a:r>
          <a:r>
            <a:rPr lang="en-US" sz="1800" b="1" kern="1200">
              <a:solidFill>
                <a:srgbClr val="EB3377"/>
              </a:solidFill>
              <a:latin typeface="Tondo" panose="020F0503020202020204"/>
            </a:rPr>
            <a:t>spot the signs and indicators </a:t>
          </a:r>
          <a:r>
            <a:rPr lang="en-US" sz="1800" kern="1200">
              <a:solidFill>
                <a:srgbClr val="4A205D"/>
              </a:solidFill>
              <a:latin typeface="Tondo" panose="020F0503020202020204"/>
            </a:rPr>
            <a:t>, and how to respond</a:t>
          </a:r>
        </a:p>
      </dsp:txBody>
      <dsp:txXfrm>
        <a:off x="4633569" y="1442512"/>
        <a:ext cx="2204860" cy="2539715"/>
      </dsp:txXfrm>
    </dsp:sp>
    <dsp:sp modelId="{51038C57-E1EE-4761-865D-448A993D33D6}">
      <dsp:nvSpPr>
        <dsp:cNvPr id="0" name=""/>
        <dsp:cNvSpPr/>
      </dsp:nvSpPr>
      <dsp:spPr>
        <a:xfrm>
          <a:off x="694632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4</a:t>
          </a:r>
        </a:p>
      </dsp:txBody>
      <dsp:txXfrm>
        <a:off x="6946324" y="781053"/>
        <a:ext cx="2204860" cy="661458"/>
      </dsp:txXfrm>
    </dsp:sp>
    <dsp:sp modelId="{C8CB0E1C-3758-4EBB-B594-ABDBE8F5FFDB}">
      <dsp:nvSpPr>
        <dsp:cNvPr id="0" name=""/>
        <dsp:cNvSpPr/>
      </dsp:nvSpPr>
      <dsp:spPr>
        <a:xfrm>
          <a:off x="694632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how to </a:t>
          </a:r>
          <a:r>
            <a:rPr lang="en-US" sz="1800" b="1" kern="1200">
              <a:solidFill>
                <a:srgbClr val="EB3377"/>
              </a:solidFill>
              <a:latin typeface="Tondo" panose="020F0503020202020204"/>
            </a:rPr>
            <a:t>report concerns </a:t>
          </a:r>
          <a:r>
            <a:rPr lang="en-US" sz="1800" kern="1200">
              <a:solidFill>
                <a:srgbClr val="4A205D"/>
              </a:solidFill>
              <a:latin typeface="Tondo" panose="020F0503020202020204"/>
            </a:rPr>
            <a:t>about professional adults</a:t>
          </a:r>
        </a:p>
      </dsp:txBody>
      <dsp:txXfrm>
        <a:off x="6946324" y="1442512"/>
        <a:ext cx="2204860" cy="2539715"/>
      </dsp:txXfrm>
    </dsp:sp>
    <dsp:sp modelId="{6A8A29A8-5BB3-41F9-BBBD-EFA3B08F9824}">
      <dsp:nvSpPr>
        <dsp:cNvPr id="0" name=""/>
        <dsp:cNvSpPr/>
      </dsp:nvSpPr>
      <dsp:spPr>
        <a:xfrm>
          <a:off x="925907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Know"/>
            </a:rPr>
            <a:t>5</a:t>
          </a:r>
        </a:p>
      </dsp:txBody>
      <dsp:txXfrm>
        <a:off x="9259079" y="781053"/>
        <a:ext cx="2204860" cy="661458"/>
      </dsp:txXfrm>
    </dsp:sp>
    <dsp:sp modelId="{931DEDA1-0DA8-4198-899E-210403AA155C}">
      <dsp:nvSpPr>
        <dsp:cNvPr id="0" name=""/>
        <dsp:cNvSpPr/>
      </dsp:nvSpPr>
      <dsp:spPr>
        <a:xfrm>
          <a:off x="925907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how to </a:t>
          </a:r>
          <a:r>
            <a:rPr lang="en-US" sz="1800" b="1" kern="1200">
              <a:solidFill>
                <a:srgbClr val="EB3377"/>
              </a:solidFill>
              <a:latin typeface="Tondo" panose="020F0503020202020204"/>
            </a:rPr>
            <a:t>receive a disclosure and record </a:t>
          </a:r>
          <a:r>
            <a:rPr lang="en-US" sz="1800" kern="1200">
              <a:solidFill>
                <a:srgbClr val="4A205D"/>
              </a:solidFill>
              <a:latin typeface="Tondo" panose="020F0503020202020204"/>
            </a:rPr>
            <a:t>safeguarding concerns effectively </a:t>
          </a:r>
        </a:p>
      </dsp:txBody>
      <dsp:txXfrm>
        <a:off x="9259079" y="1442512"/>
        <a:ext cx="2204860" cy="2539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295FE-C9C1-40ED-8A2F-C7BB03279C12}">
      <dsp:nvSpPr>
        <dsp:cNvPr id="0" name=""/>
        <dsp:cNvSpPr/>
      </dsp:nvSpPr>
      <dsp:spPr>
        <a:xfrm>
          <a:off x="8060"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dsp:txBody>
      <dsp:txXfrm>
        <a:off x="8060" y="781053"/>
        <a:ext cx="2204860" cy="661458"/>
      </dsp:txXfrm>
    </dsp:sp>
    <dsp:sp modelId="{2C1DE115-162F-4CD5-9376-9FC614A45A4E}">
      <dsp:nvSpPr>
        <dsp:cNvPr id="0" name=""/>
        <dsp:cNvSpPr/>
      </dsp:nvSpPr>
      <dsp:spPr>
        <a:xfrm>
          <a:off x="8060"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what safeguarding is and your </a:t>
          </a:r>
          <a:r>
            <a:rPr lang="en-US" sz="1800" b="1" kern="1200">
              <a:solidFill>
                <a:srgbClr val="EB3377"/>
              </a:solidFill>
              <a:latin typeface="Tondo" panose="020F0503020202020204"/>
            </a:rPr>
            <a:t>responsibility</a:t>
          </a:r>
          <a:r>
            <a:rPr lang="en-US" sz="1800" kern="1200">
              <a:solidFill>
                <a:srgbClr val="4A205D"/>
              </a:solidFill>
              <a:latin typeface="Tondo" panose="020F0503020202020204"/>
            </a:rPr>
            <a:t> to fulfil your safeguarding responsibility</a:t>
          </a:r>
        </a:p>
      </dsp:txBody>
      <dsp:txXfrm>
        <a:off x="8060" y="1442512"/>
        <a:ext cx="2204860" cy="2539715"/>
      </dsp:txXfrm>
    </dsp:sp>
    <dsp:sp modelId="{3DE77648-3488-452A-A51D-2B73615062FF}">
      <dsp:nvSpPr>
        <dsp:cNvPr id="0" name=""/>
        <dsp:cNvSpPr/>
      </dsp:nvSpPr>
      <dsp:spPr>
        <a:xfrm>
          <a:off x="232081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2</a:t>
          </a:r>
        </a:p>
      </dsp:txBody>
      <dsp:txXfrm>
        <a:off x="2320814" y="781053"/>
        <a:ext cx="2204860" cy="661458"/>
      </dsp:txXfrm>
    </dsp:sp>
    <dsp:sp modelId="{F19938C9-31C6-40A9-AD6F-B1C852A281D0}">
      <dsp:nvSpPr>
        <dsp:cNvPr id="0" name=""/>
        <dsp:cNvSpPr/>
      </dsp:nvSpPr>
      <dsp:spPr>
        <a:xfrm>
          <a:off x="232081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Be familiar with the key messages in the </a:t>
          </a:r>
          <a:r>
            <a:rPr lang="en-US" sz="1800" b="1" kern="1200">
              <a:solidFill>
                <a:srgbClr val="EB3377"/>
              </a:solidFill>
              <a:latin typeface="Tondo" panose="020F0503020202020204"/>
            </a:rPr>
            <a:t>guidance and legislation</a:t>
          </a:r>
        </a:p>
      </dsp:txBody>
      <dsp:txXfrm>
        <a:off x="2320814" y="1442512"/>
        <a:ext cx="2204860" cy="2539715"/>
      </dsp:txXfrm>
    </dsp:sp>
    <dsp:sp modelId="{BB88EE7B-6662-46E4-BCB4-76478531DB58}">
      <dsp:nvSpPr>
        <dsp:cNvPr id="0" name=""/>
        <dsp:cNvSpPr/>
      </dsp:nvSpPr>
      <dsp:spPr>
        <a:xfrm>
          <a:off x="463356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3</a:t>
          </a:r>
        </a:p>
      </dsp:txBody>
      <dsp:txXfrm>
        <a:off x="4633569" y="781053"/>
        <a:ext cx="2204860" cy="661458"/>
      </dsp:txXfrm>
    </dsp:sp>
    <dsp:sp modelId="{E99FB1BA-EA82-42ED-BBE7-D8B13A73401C}">
      <dsp:nvSpPr>
        <dsp:cNvPr id="0" name=""/>
        <dsp:cNvSpPr/>
      </dsp:nvSpPr>
      <dsp:spPr>
        <a:xfrm>
          <a:off x="463356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types of abuse, how to </a:t>
          </a:r>
          <a:r>
            <a:rPr lang="en-US" sz="1800" b="1" kern="1200">
              <a:solidFill>
                <a:srgbClr val="EB3377"/>
              </a:solidFill>
              <a:latin typeface="Tondo" panose="020F0503020202020204"/>
            </a:rPr>
            <a:t>spot the signs and indicators </a:t>
          </a:r>
          <a:r>
            <a:rPr lang="en-US" sz="1800" kern="1200">
              <a:solidFill>
                <a:srgbClr val="4A205D"/>
              </a:solidFill>
              <a:latin typeface="Tondo" panose="020F0503020202020204"/>
            </a:rPr>
            <a:t>, and how to respond</a:t>
          </a:r>
        </a:p>
      </dsp:txBody>
      <dsp:txXfrm>
        <a:off x="4633569" y="1442512"/>
        <a:ext cx="2204860" cy="2539715"/>
      </dsp:txXfrm>
    </dsp:sp>
    <dsp:sp modelId="{51038C57-E1EE-4761-865D-448A993D33D6}">
      <dsp:nvSpPr>
        <dsp:cNvPr id="0" name=""/>
        <dsp:cNvSpPr/>
      </dsp:nvSpPr>
      <dsp:spPr>
        <a:xfrm>
          <a:off x="694632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4</a:t>
          </a:r>
        </a:p>
      </dsp:txBody>
      <dsp:txXfrm>
        <a:off x="6946324" y="781053"/>
        <a:ext cx="2204860" cy="661458"/>
      </dsp:txXfrm>
    </dsp:sp>
    <dsp:sp modelId="{C8CB0E1C-3758-4EBB-B594-ABDBE8F5FFDB}">
      <dsp:nvSpPr>
        <dsp:cNvPr id="0" name=""/>
        <dsp:cNvSpPr/>
      </dsp:nvSpPr>
      <dsp:spPr>
        <a:xfrm>
          <a:off x="694632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how to </a:t>
          </a:r>
          <a:r>
            <a:rPr lang="en-US" sz="1800" b="1" kern="1200">
              <a:solidFill>
                <a:srgbClr val="EB3377"/>
              </a:solidFill>
              <a:latin typeface="Tondo" panose="020F0503020202020204"/>
            </a:rPr>
            <a:t>report concerns </a:t>
          </a:r>
          <a:r>
            <a:rPr lang="en-US" sz="1800" kern="1200">
              <a:solidFill>
                <a:srgbClr val="4A205D"/>
              </a:solidFill>
              <a:latin typeface="Tondo" panose="020F0503020202020204"/>
            </a:rPr>
            <a:t>about professional adults</a:t>
          </a:r>
        </a:p>
      </dsp:txBody>
      <dsp:txXfrm>
        <a:off x="6946324" y="1442512"/>
        <a:ext cx="2204860" cy="2539715"/>
      </dsp:txXfrm>
    </dsp:sp>
    <dsp:sp modelId="{6A8A29A8-5BB3-41F9-BBBD-EFA3B08F9824}">
      <dsp:nvSpPr>
        <dsp:cNvPr id="0" name=""/>
        <dsp:cNvSpPr/>
      </dsp:nvSpPr>
      <dsp:spPr>
        <a:xfrm>
          <a:off x="925907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Know"/>
            </a:rPr>
            <a:t>5</a:t>
          </a:r>
        </a:p>
      </dsp:txBody>
      <dsp:txXfrm>
        <a:off x="9259079" y="781053"/>
        <a:ext cx="2204860" cy="661458"/>
      </dsp:txXfrm>
    </dsp:sp>
    <dsp:sp modelId="{931DEDA1-0DA8-4198-899E-210403AA155C}">
      <dsp:nvSpPr>
        <dsp:cNvPr id="0" name=""/>
        <dsp:cNvSpPr/>
      </dsp:nvSpPr>
      <dsp:spPr>
        <a:xfrm>
          <a:off x="925907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how to </a:t>
          </a:r>
          <a:r>
            <a:rPr lang="en-US" sz="1800" b="1" kern="1200">
              <a:solidFill>
                <a:srgbClr val="EB3377"/>
              </a:solidFill>
              <a:latin typeface="Tondo" panose="020F0503020202020204"/>
            </a:rPr>
            <a:t>receive a disclosure and record </a:t>
          </a:r>
          <a:r>
            <a:rPr lang="en-US" sz="1800" kern="1200">
              <a:solidFill>
                <a:srgbClr val="4A205D"/>
              </a:solidFill>
              <a:latin typeface="Tondo" panose="020F0503020202020204"/>
            </a:rPr>
            <a:t>safeguarding concerns effectively </a:t>
          </a:r>
        </a:p>
      </dsp:txBody>
      <dsp:txXfrm>
        <a:off x="9259079" y="1442512"/>
        <a:ext cx="2204860" cy="2539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295FE-C9C1-40ED-8A2F-C7BB03279C12}">
      <dsp:nvSpPr>
        <dsp:cNvPr id="0" name=""/>
        <dsp:cNvSpPr/>
      </dsp:nvSpPr>
      <dsp:spPr>
        <a:xfrm>
          <a:off x="8060"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dsp:txBody>
      <dsp:txXfrm>
        <a:off x="8060" y="781053"/>
        <a:ext cx="2204860" cy="661458"/>
      </dsp:txXfrm>
    </dsp:sp>
    <dsp:sp modelId="{2C1DE115-162F-4CD5-9376-9FC614A45A4E}">
      <dsp:nvSpPr>
        <dsp:cNvPr id="0" name=""/>
        <dsp:cNvSpPr/>
      </dsp:nvSpPr>
      <dsp:spPr>
        <a:xfrm>
          <a:off x="8060"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what safeguarding is and your </a:t>
          </a:r>
          <a:r>
            <a:rPr lang="en-US" sz="1800" b="1" kern="1200">
              <a:solidFill>
                <a:srgbClr val="EB3377"/>
              </a:solidFill>
              <a:latin typeface="Tondo" panose="020F0503020202020204"/>
            </a:rPr>
            <a:t>responsibility</a:t>
          </a:r>
          <a:r>
            <a:rPr lang="en-US" sz="1800" kern="1200">
              <a:solidFill>
                <a:srgbClr val="4A205D"/>
              </a:solidFill>
              <a:latin typeface="Tondo" panose="020F0503020202020204"/>
            </a:rPr>
            <a:t> to fulfil your safeguarding responsibility</a:t>
          </a:r>
        </a:p>
      </dsp:txBody>
      <dsp:txXfrm>
        <a:off x="8060" y="1442512"/>
        <a:ext cx="2204860" cy="2539715"/>
      </dsp:txXfrm>
    </dsp:sp>
    <dsp:sp modelId="{3DE77648-3488-452A-A51D-2B73615062FF}">
      <dsp:nvSpPr>
        <dsp:cNvPr id="0" name=""/>
        <dsp:cNvSpPr/>
      </dsp:nvSpPr>
      <dsp:spPr>
        <a:xfrm>
          <a:off x="232081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2</a:t>
          </a:r>
        </a:p>
      </dsp:txBody>
      <dsp:txXfrm>
        <a:off x="2320814" y="781053"/>
        <a:ext cx="2204860" cy="661458"/>
      </dsp:txXfrm>
    </dsp:sp>
    <dsp:sp modelId="{F19938C9-31C6-40A9-AD6F-B1C852A281D0}">
      <dsp:nvSpPr>
        <dsp:cNvPr id="0" name=""/>
        <dsp:cNvSpPr/>
      </dsp:nvSpPr>
      <dsp:spPr>
        <a:xfrm>
          <a:off x="232081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Be familiar with the key messages in the </a:t>
          </a:r>
          <a:r>
            <a:rPr lang="en-US" sz="1800" b="1" kern="1200">
              <a:solidFill>
                <a:srgbClr val="EB3377"/>
              </a:solidFill>
              <a:latin typeface="Tondo" panose="020F0503020202020204"/>
            </a:rPr>
            <a:t>guidance and legislation</a:t>
          </a:r>
        </a:p>
      </dsp:txBody>
      <dsp:txXfrm>
        <a:off x="2320814" y="1442512"/>
        <a:ext cx="2204860" cy="2539715"/>
      </dsp:txXfrm>
    </dsp:sp>
    <dsp:sp modelId="{BB88EE7B-6662-46E4-BCB4-76478531DB58}">
      <dsp:nvSpPr>
        <dsp:cNvPr id="0" name=""/>
        <dsp:cNvSpPr/>
      </dsp:nvSpPr>
      <dsp:spPr>
        <a:xfrm>
          <a:off x="463356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3</a:t>
          </a:r>
        </a:p>
      </dsp:txBody>
      <dsp:txXfrm>
        <a:off x="4633569" y="781053"/>
        <a:ext cx="2204860" cy="661458"/>
      </dsp:txXfrm>
    </dsp:sp>
    <dsp:sp modelId="{E99FB1BA-EA82-42ED-BBE7-D8B13A73401C}">
      <dsp:nvSpPr>
        <dsp:cNvPr id="0" name=""/>
        <dsp:cNvSpPr/>
      </dsp:nvSpPr>
      <dsp:spPr>
        <a:xfrm>
          <a:off x="463356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types of abuse, how to </a:t>
          </a:r>
          <a:r>
            <a:rPr lang="en-US" sz="1800" b="1" kern="1200">
              <a:solidFill>
                <a:srgbClr val="EB3377"/>
              </a:solidFill>
              <a:latin typeface="Tondo" panose="020F0503020202020204"/>
            </a:rPr>
            <a:t>spot the signs and indicators </a:t>
          </a:r>
          <a:r>
            <a:rPr lang="en-US" sz="1800" kern="1200">
              <a:solidFill>
                <a:srgbClr val="4A205D"/>
              </a:solidFill>
              <a:latin typeface="Tondo" panose="020F0503020202020204"/>
            </a:rPr>
            <a:t>, and how to respond</a:t>
          </a:r>
        </a:p>
      </dsp:txBody>
      <dsp:txXfrm>
        <a:off x="4633569" y="1442512"/>
        <a:ext cx="2204860" cy="2539715"/>
      </dsp:txXfrm>
    </dsp:sp>
    <dsp:sp modelId="{51038C57-E1EE-4761-865D-448A993D33D6}">
      <dsp:nvSpPr>
        <dsp:cNvPr id="0" name=""/>
        <dsp:cNvSpPr/>
      </dsp:nvSpPr>
      <dsp:spPr>
        <a:xfrm>
          <a:off x="694632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4</a:t>
          </a:r>
        </a:p>
      </dsp:txBody>
      <dsp:txXfrm>
        <a:off x="6946324" y="781053"/>
        <a:ext cx="2204860" cy="661458"/>
      </dsp:txXfrm>
    </dsp:sp>
    <dsp:sp modelId="{C8CB0E1C-3758-4EBB-B594-ABDBE8F5FFDB}">
      <dsp:nvSpPr>
        <dsp:cNvPr id="0" name=""/>
        <dsp:cNvSpPr/>
      </dsp:nvSpPr>
      <dsp:spPr>
        <a:xfrm>
          <a:off x="694632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how to </a:t>
          </a:r>
          <a:r>
            <a:rPr lang="en-US" sz="1800" b="1" kern="1200">
              <a:solidFill>
                <a:srgbClr val="EB3377"/>
              </a:solidFill>
              <a:latin typeface="Tondo" panose="020F0503020202020204"/>
            </a:rPr>
            <a:t>report concerns </a:t>
          </a:r>
          <a:r>
            <a:rPr lang="en-US" sz="1800" kern="1200">
              <a:solidFill>
                <a:srgbClr val="4A205D"/>
              </a:solidFill>
              <a:latin typeface="Tondo" panose="020F0503020202020204"/>
            </a:rPr>
            <a:t>about professional adults</a:t>
          </a:r>
        </a:p>
      </dsp:txBody>
      <dsp:txXfrm>
        <a:off x="6946324" y="1442512"/>
        <a:ext cx="2204860" cy="2539715"/>
      </dsp:txXfrm>
    </dsp:sp>
    <dsp:sp modelId="{6A8A29A8-5BB3-41F9-BBBD-EFA3B08F9824}">
      <dsp:nvSpPr>
        <dsp:cNvPr id="0" name=""/>
        <dsp:cNvSpPr/>
      </dsp:nvSpPr>
      <dsp:spPr>
        <a:xfrm>
          <a:off x="925907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Know"/>
            </a:rPr>
            <a:t>5</a:t>
          </a:r>
        </a:p>
      </dsp:txBody>
      <dsp:txXfrm>
        <a:off x="9259079" y="781053"/>
        <a:ext cx="2204860" cy="661458"/>
      </dsp:txXfrm>
    </dsp:sp>
    <dsp:sp modelId="{931DEDA1-0DA8-4198-899E-210403AA155C}">
      <dsp:nvSpPr>
        <dsp:cNvPr id="0" name=""/>
        <dsp:cNvSpPr/>
      </dsp:nvSpPr>
      <dsp:spPr>
        <a:xfrm>
          <a:off x="925907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how to </a:t>
          </a:r>
          <a:r>
            <a:rPr lang="en-US" sz="1800" b="1" kern="1200">
              <a:solidFill>
                <a:srgbClr val="EB3377"/>
              </a:solidFill>
              <a:latin typeface="Tondo" panose="020F0503020202020204"/>
            </a:rPr>
            <a:t>receive a disclosure and record </a:t>
          </a:r>
          <a:r>
            <a:rPr lang="en-US" sz="1800" kern="1200">
              <a:solidFill>
                <a:srgbClr val="4A205D"/>
              </a:solidFill>
              <a:latin typeface="Tondo" panose="020F0503020202020204"/>
            </a:rPr>
            <a:t>safeguarding concerns effectively </a:t>
          </a:r>
        </a:p>
      </dsp:txBody>
      <dsp:txXfrm>
        <a:off x="9259079" y="1442512"/>
        <a:ext cx="2204860" cy="2539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84CBE-7AC0-4CA2-819E-CBA9E8796040}">
      <dsp:nvSpPr>
        <dsp:cNvPr id="0" name=""/>
        <dsp:cNvSpPr/>
      </dsp:nvSpPr>
      <dsp:spPr>
        <a:xfrm>
          <a:off x="378988" y="1149007"/>
          <a:ext cx="1421929" cy="142192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DABC17-4072-4E5B-81F0-FEA19A5ACFDC}">
      <dsp:nvSpPr>
        <dsp:cNvPr id="0" name=""/>
        <dsp:cNvSpPr/>
      </dsp:nvSpPr>
      <dsp:spPr>
        <a:xfrm>
          <a:off x="677594" y="1447612"/>
          <a:ext cx="824719" cy="824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2E877B-A07B-4185-BDCF-EEAEDAAF0FDF}">
      <dsp:nvSpPr>
        <dsp:cNvPr id="0" name=""/>
        <dsp:cNvSpPr/>
      </dsp:nvSpPr>
      <dsp:spPr>
        <a:xfrm>
          <a:off x="2105617" y="1149007"/>
          <a:ext cx="3351691" cy="142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solidFill>
                <a:srgbClr val="4A205D"/>
              </a:solidFill>
              <a:latin typeface="Tondo" panose="020B0604020202020204"/>
            </a:rPr>
            <a:t>Keeping Children Safe in Education 2024 does not contain major systemic changes – these have been deferred to next year and the previous Government began a call for evidence on safeguarding in schools and colleges which closed on 20th June 2024. </a:t>
          </a:r>
          <a:endParaRPr lang="en-US" sz="2000" kern="1200" dirty="0">
            <a:solidFill>
              <a:srgbClr val="4A205D"/>
            </a:solidFill>
            <a:latin typeface="Tondo" panose="020B0604020202020204"/>
          </a:endParaRPr>
        </a:p>
      </dsp:txBody>
      <dsp:txXfrm>
        <a:off x="2105617" y="1149007"/>
        <a:ext cx="3351691" cy="1421929"/>
      </dsp:txXfrm>
    </dsp:sp>
    <dsp:sp modelId="{D5999E47-DB9C-449A-8074-C9016738A1C0}">
      <dsp:nvSpPr>
        <dsp:cNvPr id="0" name=""/>
        <dsp:cNvSpPr/>
      </dsp:nvSpPr>
      <dsp:spPr>
        <a:xfrm>
          <a:off x="6041315" y="1149007"/>
          <a:ext cx="1421929" cy="142192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46CD5F-B6B9-4F6F-B8B7-44D94681ED44}">
      <dsp:nvSpPr>
        <dsp:cNvPr id="0" name=""/>
        <dsp:cNvSpPr/>
      </dsp:nvSpPr>
      <dsp:spPr>
        <a:xfrm>
          <a:off x="6339921" y="1447612"/>
          <a:ext cx="824719" cy="824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29E15-ED7F-4B0D-9D72-BE4ED15F581F}">
      <dsp:nvSpPr>
        <dsp:cNvPr id="0" name=""/>
        <dsp:cNvSpPr/>
      </dsp:nvSpPr>
      <dsp:spPr>
        <a:xfrm>
          <a:off x="7767944" y="1149007"/>
          <a:ext cx="3351691" cy="1421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GB" sz="2000" kern="1200" dirty="0">
              <a:solidFill>
                <a:srgbClr val="4A205D"/>
              </a:solidFill>
              <a:latin typeface="Tondo" panose="020B0604020202020204"/>
            </a:rPr>
            <a:t>Ministers decided this year’s guidance should contain only “technical changes … with a view to providing a more substantively updated document, encompassing wider changes, to be delivered in 2025.”</a:t>
          </a:r>
          <a:endParaRPr lang="en-US" sz="2000" kern="1200" dirty="0">
            <a:solidFill>
              <a:srgbClr val="4A205D"/>
            </a:solidFill>
            <a:latin typeface="Tondo" panose="020B0604020202020204"/>
          </a:endParaRPr>
        </a:p>
      </dsp:txBody>
      <dsp:txXfrm>
        <a:off x="7767944" y="1149007"/>
        <a:ext cx="3351691" cy="1421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295FE-C9C1-40ED-8A2F-C7BB03279C12}">
      <dsp:nvSpPr>
        <dsp:cNvPr id="0" name=""/>
        <dsp:cNvSpPr/>
      </dsp:nvSpPr>
      <dsp:spPr>
        <a:xfrm>
          <a:off x="8060"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dsp:txBody>
      <dsp:txXfrm>
        <a:off x="8060" y="781053"/>
        <a:ext cx="2204860" cy="661458"/>
      </dsp:txXfrm>
    </dsp:sp>
    <dsp:sp modelId="{2C1DE115-162F-4CD5-9376-9FC614A45A4E}">
      <dsp:nvSpPr>
        <dsp:cNvPr id="0" name=""/>
        <dsp:cNvSpPr/>
      </dsp:nvSpPr>
      <dsp:spPr>
        <a:xfrm>
          <a:off x="8060"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what safeguarding is and your </a:t>
          </a:r>
          <a:r>
            <a:rPr lang="en-US" sz="1800" b="1" kern="1200">
              <a:solidFill>
                <a:srgbClr val="EB3377"/>
              </a:solidFill>
              <a:latin typeface="Tondo" panose="020F0503020202020204"/>
            </a:rPr>
            <a:t>responsibility</a:t>
          </a:r>
          <a:r>
            <a:rPr lang="en-US" sz="1800" kern="1200">
              <a:solidFill>
                <a:srgbClr val="4A205D"/>
              </a:solidFill>
              <a:latin typeface="Tondo" panose="020F0503020202020204"/>
            </a:rPr>
            <a:t> to fulfil your safeguarding responsibility</a:t>
          </a:r>
        </a:p>
      </dsp:txBody>
      <dsp:txXfrm>
        <a:off x="8060" y="1442512"/>
        <a:ext cx="2204860" cy="2539715"/>
      </dsp:txXfrm>
    </dsp:sp>
    <dsp:sp modelId="{3DE77648-3488-452A-A51D-2B73615062FF}">
      <dsp:nvSpPr>
        <dsp:cNvPr id="0" name=""/>
        <dsp:cNvSpPr/>
      </dsp:nvSpPr>
      <dsp:spPr>
        <a:xfrm>
          <a:off x="232081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2</a:t>
          </a:r>
        </a:p>
      </dsp:txBody>
      <dsp:txXfrm>
        <a:off x="2320814" y="781053"/>
        <a:ext cx="2204860" cy="661458"/>
      </dsp:txXfrm>
    </dsp:sp>
    <dsp:sp modelId="{F19938C9-31C6-40A9-AD6F-B1C852A281D0}">
      <dsp:nvSpPr>
        <dsp:cNvPr id="0" name=""/>
        <dsp:cNvSpPr/>
      </dsp:nvSpPr>
      <dsp:spPr>
        <a:xfrm>
          <a:off x="232081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Be familiar with the key messages in the </a:t>
          </a:r>
          <a:r>
            <a:rPr lang="en-US" sz="1800" b="1" kern="1200">
              <a:solidFill>
                <a:srgbClr val="EB3377"/>
              </a:solidFill>
              <a:latin typeface="Tondo" panose="020F0503020202020204"/>
            </a:rPr>
            <a:t>guidance and legislation</a:t>
          </a:r>
        </a:p>
      </dsp:txBody>
      <dsp:txXfrm>
        <a:off x="2320814" y="1442512"/>
        <a:ext cx="2204860" cy="2539715"/>
      </dsp:txXfrm>
    </dsp:sp>
    <dsp:sp modelId="{BB88EE7B-6662-46E4-BCB4-76478531DB58}">
      <dsp:nvSpPr>
        <dsp:cNvPr id="0" name=""/>
        <dsp:cNvSpPr/>
      </dsp:nvSpPr>
      <dsp:spPr>
        <a:xfrm>
          <a:off x="463356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3</a:t>
          </a:r>
        </a:p>
      </dsp:txBody>
      <dsp:txXfrm>
        <a:off x="4633569" y="781053"/>
        <a:ext cx="2204860" cy="661458"/>
      </dsp:txXfrm>
    </dsp:sp>
    <dsp:sp modelId="{E99FB1BA-EA82-42ED-BBE7-D8B13A73401C}">
      <dsp:nvSpPr>
        <dsp:cNvPr id="0" name=""/>
        <dsp:cNvSpPr/>
      </dsp:nvSpPr>
      <dsp:spPr>
        <a:xfrm>
          <a:off x="463356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types of abuse, how to </a:t>
          </a:r>
          <a:r>
            <a:rPr lang="en-US" sz="1800" b="1" kern="1200">
              <a:solidFill>
                <a:srgbClr val="EB3377"/>
              </a:solidFill>
              <a:latin typeface="Tondo" panose="020F0503020202020204"/>
            </a:rPr>
            <a:t>spot the signs and indicators </a:t>
          </a:r>
          <a:r>
            <a:rPr lang="en-US" sz="1800" kern="1200">
              <a:solidFill>
                <a:srgbClr val="4A205D"/>
              </a:solidFill>
              <a:latin typeface="Tondo" panose="020F0503020202020204"/>
            </a:rPr>
            <a:t>, and how to respond</a:t>
          </a:r>
        </a:p>
      </dsp:txBody>
      <dsp:txXfrm>
        <a:off x="4633569" y="1442512"/>
        <a:ext cx="2204860" cy="2539715"/>
      </dsp:txXfrm>
    </dsp:sp>
    <dsp:sp modelId="{51038C57-E1EE-4761-865D-448A993D33D6}">
      <dsp:nvSpPr>
        <dsp:cNvPr id="0" name=""/>
        <dsp:cNvSpPr/>
      </dsp:nvSpPr>
      <dsp:spPr>
        <a:xfrm>
          <a:off x="694632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4</a:t>
          </a:r>
        </a:p>
      </dsp:txBody>
      <dsp:txXfrm>
        <a:off x="6946324" y="781053"/>
        <a:ext cx="2204860" cy="661458"/>
      </dsp:txXfrm>
    </dsp:sp>
    <dsp:sp modelId="{C8CB0E1C-3758-4EBB-B594-ABDBE8F5FFDB}">
      <dsp:nvSpPr>
        <dsp:cNvPr id="0" name=""/>
        <dsp:cNvSpPr/>
      </dsp:nvSpPr>
      <dsp:spPr>
        <a:xfrm>
          <a:off x="694632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how to </a:t>
          </a:r>
          <a:r>
            <a:rPr lang="en-US" sz="1800" b="1" kern="1200">
              <a:solidFill>
                <a:srgbClr val="EB3377"/>
              </a:solidFill>
              <a:latin typeface="Tondo" panose="020F0503020202020204"/>
            </a:rPr>
            <a:t>report concerns </a:t>
          </a:r>
          <a:r>
            <a:rPr lang="en-US" sz="1800" kern="1200">
              <a:solidFill>
                <a:srgbClr val="4A205D"/>
              </a:solidFill>
              <a:latin typeface="Tondo" panose="020F0503020202020204"/>
            </a:rPr>
            <a:t>about professional adults</a:t>
          </a:r>
        </a:p>
      </dsp:txBody>
      <dsp:txXfrm>
        <a:off x="6946324" y="1442512"/>
        <a:ext cx="2204860" cy="2539715"/>
      </dsp:txXfrm>
    </dsp:sp>
    <dsp:sp modelId="{6A8A29A8-5BB3-41F9-BBBD-EFA3B08F9824}">
      <dsp:nvSpPr>
        <dsp:cNvPr id="0" name=""/>
        <dsp:cNvSpPr/>
      </dsp:nvSpPr>
      <dsp:spPr>
        <a:xfrm>
          <a:off x="925907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Know"/>
            </a:rPr>
            <a:t>5</a:t>
          </a:r>
        </a:p>
      </dsp:txBody>
      <dsp:txXfrm>
        <a:off x="9259079" y="781053"/>
        <a:ext cx="2204860" cy="661458"/>
      </dsp:txXfrm>
    </dsp:sp>
    <dsp:sp modelId="{931DEDA1-0DA8-4198-899E-210403AA155C}">
      <dsp:nvSpPr>
        <dsp:cNvPr id="0" name=""/>
        <dsp:cNvSpPr/>
      </dsp:nvSpPr>
      <dsp:spPr>
        <a:xfrm>
          <a:off x="925907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how to </a:t>
          </a:r>
          <a:r>
            <a:rPr lang="en-US" sz="1800" b="1" kern="1200">
              <a:solidFill>
                <a:srgbClr val="EB3377"/>
              </a:solidFill>
              <a:latin typeface="Tondo" panose="020F0503020202020204"/>
            </a:rPr>
            <a:t>receive a disclosure and record </a:t>
          </a:r>
          <a:r>
            <a:rPr lang="en-US" sz="1800" kern="1200">
              <a:solidFill>
                <a:srgbClr val="4A205D"/>
              </a:solidFill>
              <a:latin typeface="Tondo" panose="020F0503020202020204"/>
            </a:rPr>
            <a:t>safeguarding concerns effectively </a:t>
          </a:r>
        </a:p>
      </dsp:txBody>
      <dsp:txXfrm>
        <a:off x="9259079" y="1442512"/>
        <a:ext cx="2204860" cy="25397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295FE-C9C1-40ED-8A2F-C7BB03279C12}">
      <dsp:nvSpPr>
        <dsp:cNvPr id="0" name=""/>
        <dsp:cNvSpPr/>
      </dsp:nvSpPr>
      <dsp:spPr>
        <a:xfrm>
          <a:off x="8060"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dsp:txBody>
      <dsp:txXfrm>
        <a:off x="8060" y="781053"/>
        <a:ext cx="2204860" cy="661458"/>
      </dsp:txXfrm>
    </dsp:sp>
    <dsp:sp modelId="{2C1DE115-162F-4CD5-9376-9FC614A45A4E}">
      <dsp:nvSpPr>
        <dsp:cNvPr id="0" name=""/>
        <dsp:cNvSpPr/>
      </dsp:nvSpPr>
      <dsp:spPr>
        <a:xfrm>
          <a:off x="8060"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what safeguarding is and your </a:t>
          </a:r>
          <a:r>
            <a:rPr lang="en-US" sz="1800" b="1" kern="1200">
              <a:solidFill>
                <a:srgbClr val="EB3377"/>
              </a:solidFill>
              <a:latin typeface="Tondo" panose="020F0503020202020204"/>
            </a:rPr>
            <a:t>responsibility</a:t>
          </a:r>
          <a:r>
            <a:rPr lang="en-US" sz="1800" kern="1200">
              <a:solidFill>
                <a:srgbClr val="4A205D"/>
              </a:solidFill>
              <a:latin typeface="Tondo" panose="020F0503020202020204"/>
            </a:rPr>
            <a:t> to fulfil your safeguarding responsibility</a:t>
          </a:r>
        </a:p>
      </dsp:txBody>
      <dsp:txXfrm>
        <a:off x="8060" y="1442512"/>
        <a:ext cx="2204860" cy="2539715"/>
      </dsp:txXfrm>
    </dsp:sp>
    <dsp:sp modelId="{3DE77648-3488-452A-A51D-2B73615062FF}">
      <dsp:nvSpPr>
        <dsp:cNvPr id="0" name=""/>
        <dsp:cNvSpPr/>
      </dsp:nvSpPr>
      <dsp:spPr>
        <a:xfrm>
          <a:off x="232081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2</a:t>
          </a:r>
        </a:p>
      </dsp:txBody>
      <dsp:txXfrm>
        <a:off x="2320814" y="781053"/>
        <a:ext cx="2204860" cy="661458"/>
      </dsp:txXfrm>
    </dsp:sp>
    <dsp:sp modelId="{F19938C9-31C6-40A9-AD6F-B1C852A281D0}">
      <dsp:nvSpPr>
        <dsp:cNvPr id="0" name=""/>
        <dsp:cNvSpPr/>
      </dsp:nvSpPr>
      <dsp:spPr>
        <a:xfrm>
          <a:off x="232081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Be familiar with the key messages in the </a:t>
          </a:r>
          <a:r>
            <a:rPr lang="en-US" sz="1800" b="1" kern="1200">
              <a:solidFill>
                <a:srgbClr val="EB3377"/>
              </a:solidFill>
              <a:latin typeface="Tondo" panose="020F0503020202020204"/>
            </a:rPr>
            <a:t>guidance and legislation</a:t>
          </a:r>
        </a:p>
      </dsp:txBody>
      <dsp:txXfrm>
        <a:off x="2320814" y="1442512"/>
        <a:ext cx="2204860" cy="2539715"/>
      </dsp:txXfrm>
    </dsp:sp>
    <dsp:sp modelId="{BB88EE7B-6662-46E4-BCB4-76478531DB58}">
      <dsp:nvSpPr>
        <dsp:cNvPr id="0" name=""/>
        <dsp:cNvSpPr/>
      </dsp:nvSpPr>
      <dsp:spPr>
        <a:xfrm>
          <a:off x="463356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3</a:t>
          </a:r>
        </a:p>
      </dsp:txBody>
      <dsp:txXfrm>
        <a:off x="4633569" y="781053"/>
        <a:ext cx="2204860" cy="661458"/>
      </dsp:txXfrm>
    </dsp:sp>
    <dsp:sp modelId="{E99FB1BA-EA82-42ED-BBE7-D8B13A73401C}">
      <dsp:nvSpPr>
        <dsp:cNvPr id="0" name=""/>
        <dsp:cNvSpPr/>
      </dsp:nvSpPr>
      <dsp:spPr>
        <a:xfrm>
          <a:off x="463356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types of abuse, how to </a:t>
          </a:r>
          <a:r>
            <a:rPr lang="en-US" sz="1800" b="1" kern="1200">
              <a:solidFill>
                <a:srgbClr val="EB3377"/>
              </a:solidFill>
              <a:latin typeface="Tondo" panose="020F0503020202020204"/>
            </a:rPr>
            <a:t>spot the signs and indicators </a:t>
          </a:r>
          <a:r>
            <a:rPr lang="en-US" sz="1800" kern="1200">
              <a:solidFill>
                <a:srgbClr val="4A205D"/>
              </a:solidFill>
              <a:latin typeface="Tondo" panose="020F0503020202020204"/>
            </a:rPr>
            <a:t>, and how to respond</a:t>
          </a:r>
        </a:p>
      </dsp:txBody>
      <dsp:txXfrm>
        <a:off x="4633569" y="1442512"/>
        <a:ext cx="2204860" cy="2539715"/>
      </dsp:txXfrm>
    </dsp:sp>
    <dsp:sp modelId="{51038C57-E1EE-4761-865D-448A993D33D6}">
      <dsp:nvSpPr>
        <dsp:cNvPr id="0" name=""/>
        <dsp:cNvSpPr/>
      </dsp:nvSpPr>
      <dsp:spPr>
        <a:xfrm>
          <a:off x="694632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4</a:t>
          </a:r>
        </a:p>
      </dsp:txBody>
      <dsp:txXfrm>
        <a:off x="6946324" y="781053"/>
        <a:ext cx="2204860" cy="661458"/>
      </dsp:txXfrm>
    </dsp:sp>
    <dsp:sp modelId="{C8CB0E1C-3758-4EBB-B594-ABDBE8F5FFDB}">
      <dsp:nvSpPr>
        <dsp:cNvPr id="0" name=""/>
        <dsp:cNvSpPr/>
      </dsp:nvSpPr>
      <dsp:spPr>
        <a:xfrm>
          <a:off x="694632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how to </a:t>
          </a:r>
          <a:r>
            <a:rPr lang="en-US" sz="1800" b="1" kern="1200">
              <a:solidFill>
                <a:srgbClr val="EB3377"/>
              </a:solidFill>
              <a:latin typeface="Tondo" panose="020F0503020202020204"/>
            </a:rPr>
            <a:t>report concerns </a:t>
          </a:r>
          <a:r>
            <a:rPr lang="en-US" sz="1800" kern="1200">
              <a:solidFill>
                <a:srgbClr val="4A205D"/>
              </a:solidFill>
              <a:latin typeface="Tondo" panose="020F0503020202020204"/>
            </a:rPr>
            <a:t>about professional adults</a:t>
          </a:r>
        </a:p>
      </dsp:txBody>
      <dsp:txXfrm>
        <a:off x="6946324" y="1442512"/>
        <a:ext cx="2204860" cy="2539715"/>
      </dsp:txXfrm>
    </dsp:sp>
    <dsp:sp modelId="{6A8A29A8-5BB3-41F9-BBBD-EFA3B08F9824}">
      <dsp:nvSpPr>
        <dsp:cNvPr id="0" name=""/>
        <dsp:cNvSpPr/>
      </dsp:nvSpPr>
      <dsp:spPr>
        <a:xfrm>
          <a:off x="925907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Know"/>
            </a:rPr>
            <a:t>5</a:t>
          </a:r>
        </a:p>
      </dsp:txBody>
      <dsp:txXfrm>
        <a:off x="9259079" y="781053"/>
        <a:ext cx="2204860" cy="661458"/>
      </dsp:txXfrm>
    </dsp:sp>
    <dsp:sp modelId="{931DEDA1-0DA8-4198-899E-210403AA155C}">
      <dsp:nvSpPr>
        <dsp:cNvPr id="0" name=""/>
        <dsp:cNvSpPr/>
      </dsp:nvSpPr>
      <dsp:spPr>
        <a:xfrm>
          <a:off x="925907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how to </a:t>
          </a:r>
          <a:r>
            <a:rPr lang="en-US" sz="1800" b="1" kern="1200">
              <a:solidFill>
                <a:srgbClr val="EB3377"/>
              </a:solidFill>
              <a:latin typeface="Tondo" panose="020F0503020202020204"/>
            </a:rPr>
            <a:t>receive a disclosure and record </a:t>
          </a:r>
          <a:r>
            <a:rPr lang="en-US" sz="1800" kern="1200">
              <a:solidFill>
                <a:srgbClr val="4A205D"/>
              </a:solidFill>
              <a:latin typeface="Tondo" panose="020F0503020202020204"/>
            </a:rPr>
            <a:t>safeguarding concerns effectively </a:t>
          </a:r>
        </a:p>
      </dsp:txBody>
      <dsp:txXfrm>
        <a:off x="9259079" y="1442512"/>
        <a:ext cx="2204860" cy="25397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295FE-C9C1-40ED-8A2F-C7BB03279C12}">
      <dsp:nvSpPr>
        <dsp:cNvPr id="0" name=""/>
        <dsp:cNvSpPr/>
      </dsp:nvSpPr>
      <dsp:spPr>
        <a:xfrm>
          <a:off x="8060"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dsp:txBody>
      <dsp:txXfrm>
        <a:off x="8060" y="781053"/>
        <a:ext cx="2204860" cy="661458"/>
      </dsp:txXfrm>
    </dsp:sp>
    <dsp:sp modelId="{2C1DE115-162F-4CD5-9376-9FC614A45A4E}">
      <dsp:nvSpPr>
        <dsp:cNvPr id="0" name=""/>
        <dsp:cNvSpPr/>
      </dsp:nvSpPr>
      <dsp:spPr>
        <a:xfrm>
          <a:off x="8060"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what safeguarding is and your </a:t>
          </a:r>
          <a:r>
            <a:rPr lang="en-US" sz="1800" b="1" kern="1200">
              <a:solidFill>
                <a:srgbClr val="EB3377"/>
              </a:solidFill>
              <a:latin typeface="Tondo" panose="020F0503020202020204"/>
            </a:rPr>
            <a:t>responsibility</a:t>
          </a:r>
          <a:r>
            <a:rPr lang="en-US" sz="1800" kern="1200">
              <a:solidFill>
                <a:srgbClr val="4A205D"/>
              </a:solidFill>
              <a:latin typeface="Tondo" panose="020F0503020202020204"/>
            </a:rPr>
            <a:t> to fulfil your safeguarding responsibility</a:t>
          </a:r>
        </a:p>
      </dsp:txBody>
      <dsp:txXfrm>
        <a:off x="8060" y="1442512"/>
        <a:ext cx="2204860" cy="2539715"/>
      </dsp:txXfrm>
    </dsp:sp>
    <dsp:sp modelId="{3DE77648-3488-452A-A51D-2B73615062FF}">
      <dsp:nvSpPr>
        <dsp:cNvPr id="0" name=""/>
        <dsp:cNvSpPr/>
      </dsp:nvSpPr>
      <dsp:spPr>
        <a:xfrm>
          <a:off x="232081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2</a:t>
          </a:r>
        </a:p>
      </dsp:txBody>
      <dsp:txXfrm>
        <a:off x="2320814" y="781053"/>
        <a:ext cx="2204860" cy="661458"/>
      </dsp:txXfrm>
    </dsp:sp>
    <dsp:sp modelId="{F19938C9-31C6-40A9-AD6F-B1C852A281D0}">
      <dsp:nvSpPr>
        <dsp:cNvPr id="0" name=""/>
        <dsp:cNvSpPr/>
      </dsp:nvSpPr>
      <dsp:spPr>
        <a:xfrm>
          <a:off x="232081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Be familiar with the key messages in the </a:t>
          </a:r>
          <a:r>
            <a:rPr lang="en-US" sz="1800" b="1" kern="1200">
              <a:solidFill>
                <a:srgbClr val="EB3377"/>
              </a:solidFill>
              <a:latin typeface="Tondo" panose="020F0503020202020204"/>
            </a:rPr>
            <a:t>guidance and legislation</a:t>
          </a:r>
        </a:p>
      </dsp:txBody>
      <dsp:txXfrm>
        <a:off x="2320814" y="1442512"/>
        <a:ext cx="2204860" cy="2539715"/>
      </dsp:txXfrm>
    </dsp:sp>
    <dsp:sp modelId="{BB88EE7B-6662-46E4-BCB4-76478531DB58}">
      <dsp:nvSpPr>
        <dsp:cNvPr id="0" name=""/>
        <dsp:cNvSpPr/>
      </dsp:nvSpPr>
      <dsp:spPr>
        <a:xfrm>
          <a:off x="463356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3</a:t>
          </a:r>
        </a:p>
      </dsp:txBody>
      <dsp:txXfrm>
        <a:off x="4633569" y="781053"/>
        <a:ext cx="2204860" cy="661458"/>
      </dsp:txXfrm>
    </dsp:sp>
    <dsp:sp modelId="{E99FB1BA-EA82-42ED-BBE7-D8B13A73401C}">
      <dsp:nvSpPr>
        <dsp:cNvPr id="0" name=""/>
        <dsp:cNvSpPr/>
      </dsp:nvSpPr>
      <dsp:spPr>
        <a:xfrm>
          <a:off x="463356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types of abuse, how to </a:t>
          </a:r>
          <a:r>
            <a:rPr lang="en-US" sz="1800" b="1" kern="1200">
              <a:solidFill>
                <a:srgbClr val="EB3377"/>
              </a:solidFill>
              <a:latin typeface="Tondo" panose="020F0503020202020204"/>
            </a:rPr>
            <a:t>spot the signs and indicators </a:t>
          </a:r>
          <a:r>
            <a:rPr lang="en-US" sz="1800" kern="1200">
              <a:solidFill>
                <a:srgbClr val="4A205D"/>
              </a:solidFill>
              <a:latin typeface="Tondo" panose="020F0503020202020204"/>
            </a:rPr>
            <a:t>, and how to respond</a:t>
          </a:r>
        </a:p>
      </dsp:txBody>
      <dsp:txXfrm>
        <a:off x="4633569" y="1442512"/>
        <a:ext cx="2204860" cy="2539715"/>
      </dsp:txXfrm>
    </dsp:sp>
    <dsp:sp modelId="{51038C57-E1EE-4761-865D-448A993D33D6}">
      <dsp:nvSpPr>
        <dsp:cNvPr id="0" name=""/>
        <dsp:cNvSpPr/>
      </dsp:nvSpPr>
      <dsp:spPr>
        <a:xfrm>
          <a:off x="6946324"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Tondo" panose="020F0503020202020204"/>
            </a:rPr>
            <a:t>4</a:t>
          </a:r>
        </a:p>
      </dsp:txBody>
      <dsp:txXfrm>
        <a:off x="6946324" y="781053"/>
        <a:ext cx="2204860" cy="661458"/>
      </dsp:txXfrm>
    </dsp:sp>
    <dsp:sp modelId="{C8CB0E1C-3758-4EBB-B594-ABDBE8F5FFDB}">
      <dsp:nvSpPr>
        <dsp:cNvPr id="0" name=""/>
        <dsp:cNvSpPr/>
      </dsp:nvSpPr>
      <dsp:spPr>
        <a:xfrm>
          <a:off x="6946324"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Understand how to </a:t>
          </a:r>
          <a:r>
            <a:rPr lang="en-US" sz="1800" b="1" kern="1200">
              <a:solidFill>
                <a:srgbClr val="EB3377"/>
              </a:solidFill>
              <a:latin typeface="Tondo" panose="020F0503020202020204"/>
            </a:rPr>
            <a:t>report concerns </a:t>
          </a:r>
          <a:r>
            <a:rPr lang="en-US" sz="1800" kern="1200">
              <a:solidFill>
                <a:srgbClr val="4A205D"/>
              </a:solidFill>
              <a:latin typeface="Tondo" panose="020F0503020202020204"/>
            </a:rPr>
            <a:t>about professional adults</a:t>
          </a:r>
        </a:p>
      </dsp:txBody>
      <dsp:txXfrm>
        <a:off x="6946324" y="1442512"/>
        <a:ext cx="2204860" cy="2539715"/>
      </dsp:txXfrm>
    </dsp:sp>
    <dsp:sp modelId="{6A8A29A8-5BB3-41F9-BBBD-EFA3B08F9824}">
      <dsp:nvSpPr>
        <dsp:cNvPr id="0" name=""/>
        <dsp:cNvSpPr/>
      </dsp:nvSpPr>
      <dsp:spPr>
        <a:xfrm>
          <a:off x="9259079" y="781053"/>
          <a:ext cx="2204860" cy="661458"/>
        </a:xfrm>
        <a:prstGeom prst="rect">
          <a:avLst/>
        </a:prstGeom>
        <a:solidFill>
          <a:srgbClr val="4A205D"/>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a:solidFill>
                <a:srgbClr val="EB3377"/>
              </a:solidFill>
              <a:latin typeface="Know"/>
            </a:rPr>
            <a:t>5</a:t>
          </a:r>
        </a:p>
      </dsp:txBody>
      <dsp:txXfrm>
        <a:off x="9259079" y="781053"/>
        <a:ext cx="2204860" cy="661458"/>
      </dsp:txXfrm>
    </dsp:sp>
    <dsp:sp modelId="{931DEDA1-0DA8-4198-899E-210403AA155C}">
      <dsp:nvSpPr>
        <dsp:cNvPr id="0" name=""/>
        <dsp:cNvSpPr/>
      </dsp:nvSpPr>
      <dsp:spPr>
        <a:xfrm>
          <a:off x="9259079" y="1442512"/>
          <a:ext cx="2204860" cy="25397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7791" tIns="217791" rIns="217791" bIns="217791" numCol="1" spcCol="1270" anchor="t" anchorCtr="0">
          <a:noAutofit/>
        </a:bodyPr>
        <a:lstStyle/>
        <a:p>
          <a:pPr marL="0" lvl="0" indent="0" algn="l" defTabSz="800100">
            <a:lnSpc>
              <a:spcPct val="90000"/>
            </a:lnSpc>
            <a:spcBef>
              <a:spcPct val="0"/>
            </a:spcBef>
            <a:spcAft>
              <a:spcPct val="35000"/>
            </a:spcAft>
            <a:buNone/>
          </a:pPr>
          <a:r>
            <a:rPr lang="en-US" sz="1800" kern="1200">
              <a:solidFill>
                <a:srgbClr val="4A205D"/>
              </a:solidFill>
              <a:latin typeface="Tondo" panose="020F0503020202020204"/>
            </a:rPr>
            <a:t>Know how to </a:t>
          </a:r>
          <a:r>
            <a:rPr lang="en-US" sz="1800" b="1" kern="1200">
              <a:solidFill>
                <a:srgbClr val="EB3377"/>
              </a:solidFill>
              <a:latin typeface="Tondo" panose="020F0503020202020204"/>
            </a:rPr>
            <a:t>receive a disclosure and record </a:t>
          </a:r>
          <a:r>
            <a:rPr lang="en-US" sz="1800" kern="1200">
              <a:solidFill>
                <a:srgbClr val="4A205D"/>
              </a:solidFill>
              <a:latin typeface="Tondo" panose="020F0503020202020204"/>
            </a:rPr>
            <a:t>safeguarding concerns effectively </a:t>
          </a:r>
        </a:p>
      </dsp:txBody>
      <dsp:txXfrm>
        <a:off x="9259079" y="1442512"/>
        <a:ext cx="2204860" cy="25397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73EEC2-A173-4A8B-8E58-E5C0BFC5A390}">
      <dsp:nvSpPr>
        <dsp:cNvPr id="0" name=""/>
        <dsp:cNvSpPr/>
      </dsp:nvSpPr>
      <dsp:spPr>
        <a:xfrm>
          <a:off x="0" y="531"/>
          <a:ext cx="118318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37158-6EB7-4150-BE11-6D16BB6664BE}">
      <dsp:nvSpPr>
        <dsp:cNvPr id="0" name=""/>
        <dsp:cNvSpPr/>
      </dsp:nvSpPr>
      <dsp:spPr>
        <a:xfrm>
          <a:off x="0" y="531"/>
          <a:ext cx="2366367" cy="87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EB3377"/>
              </a:solidFill>
              <a:latin typeface="Tondo" panose="020F0503020202020204"/>
            </a:rPr>
            <a:t>Time</a:t>
          </a:r>
        </a:p>
      </dsp:txBody>
      <dsp:txXfrm>
        <a:off x="0" y="531"/>
        <a:ext cx="2366367" cy="871257"/>
      </dsp:txXfrm>
    </dsp:sp>
    <dsp:sp modelId="{0DF414ED-897D-4295-A62C-DF4B662254B1}">
      <dsp:nvSpPr>
        <dsp:cNvPr id="0" name=""/>
        <dsp:cNvSpPr/>
      </dsp:nvSpPr>
      <dsp:spPr>
        <a:xfrm>
          <a:off x="2543845" y="40095"/>
          <a:ext cx="9287993" cy="79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solidFill>
                <a:srgbClr val="4A205D"/>
              </a:solidFill>
              <a:latin typeface="Tondo" panose="020F0503020202020204"/>
            </a:rPr>
            <a:t>Take time to read and make sure you </a:t>
          </a:r>
          <a:r>
            <a:rPr lang="en-US" sz="2400" b="1" kern="1200" dirty="0">
              <a:solidFill>
                <a:srgbClr val="EB3377"/>
              </a:solidFill>
              <a:latin typeface="Tondo" panose="020F0503020202020204"/>
            </a:rPr>
            <a:t>understand the guidance </a:t>
          </a:r>
          <a:r>
            <a:rPr lang="en-US" sz="2400" kern="1200" dirty="0">
              <a:solidFill>
                <a:srgbClr val="4A205D"/>
              </a:solidFill>
              <a:latin typeface="Tondo" panose="020F0503020202020204"/>
            </a:rPr>
            <a:t>and your setting’s policies </a:t>
          </a:r>
        </a:p>
      </dsp:txBody>
      <dsp:txXfrm>
        <a:off x="2543845" y="40095"/>
        <a:ext cx="9287993" cy="791279"/>
      </dsp:txXfrm>
    </dsp:sp>
    <dsp:sp modelId="{F14057DE-625A-4CA5-A1FF-F01E049B2207}">
      <dsp:nvSpPr>
        <dsp:cNvPr id="0" name=""/>
        <dsp:cNvSpPr/>
      </dsp:nvSpPr>
      <dsp:spPr>
        <a:xfrm>
          <a:off x="2366367" y="831374"/>
          <a:ext cx="9465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FD4EEF-3905-46CC-8712-BC2DDBB768EF}">
      <dsp:nvSpPr>
        <dsp:cNvPr id="0" name=""/>
        <dsp:cNvSpPr/>
      </dsp:nvSpPr>
      <dsp:spPr>
        <a:xfrm>
          <a:off x="0" y="871789"/>
          <a:ext cx="118318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C04DA-8457-4C3F-830A-8D93DE93BB9B}">
      <dsp:nvSpPr>
        <dsp:cNvPr id="0" name=""/>
        <dsp:cNvSpPr/>
      </dsp:nvSpPr>
      <dsp:spPr>
        <a:xfrm>
          <a:off x="0" y="871789"/>
          <a:ext cx="2366367" cy="87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EB3377"/>
              </a:solidFill>
              <a:latin typeface="Tondo" panose="020F0503020202020204"/>
            </a:rPr>
            <a:t>Create</a:t>
          </a:r>
        </a:p>
      </dsp:txBody>
      <dsp:txXfrm>
        <a:off x="0" y="871789"/>
        <a:ext cx="2366367" cy="871257"/>
      </dsp:txXfrm>
    </dsp:sp>
    <dsp:sp modelId="{20FA0240-3A4F-46FA-98F3-64E3E7EA73AE}">
      <dsp:nvSpPr>
        <dsp:cNvPr id="0" name=""/>
        <dsp:cNvSpPr/>
      </dsp:nvSpPr>
      <dsp:spPr>
        <a:xfrm>
          <a:off x="2543845" y="911353"/>
          <a:ext cx="9287993" cy="79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4A205D"/>
              </a:solidFill>
              <a:latin typeface="Tondo" panose="020F0503020202020204"/>
            </a:rPr>
            <a:t>Create a </a:t>
          </a:r>
          <a:r>
            <a:rPr lang="en-US" sz="2400" b="1" kern="1200" dirty="0">
              <a:solidFill>
                <a:srgbClr val="EB3377"/>
              </a:solidFill>
              <a:latin typeface="Tondo" panose="020F0503020202020204"/>
            </a:rPr>
            <a:t>culture</a:t>
          </a:r>
          <a:r>
            <a:rPr lang="en-US" sz="2400" kern="1200" dirty="0">
              <a:solidFill>
                <a:srgbClr val="4A205D"/>
              </a:solidFill>
              <a:latin typeface="Tondo" panose="020F0503020202020204"/>
            </a:rPr>
            <a:t> where children can speak out or share their concerns with staff</a:t>
          </a:r>
        </a:p>
      </dsp:txBody>
      <dsp:txXfrm>
        <a:off x="2543845" y="911353"/>
        <a:ext cx="9287993" cy="791279"/>
      </dsp:txXfrm>
    </dsp:sp>
    <dsp:sp modelId="{7CC413E2-3129-4CBF-850B-6DFA0F14B431}">
      <dsp:nvSpPr>
        <dsp:cNvPr id="0" name=""/>
        <dsp:cNvSpPr/>
      </dsp:nvSpPr>
      <dsp:spPr>
        <a:xfrm>
          <a:off x="2366367" y="1702632"/>
          <a:ext cx="9465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3DA819-CFFF-4E3B-8AC7-88462C2FD9F7}">
      <dsp:nvSpPr>
        <dsp:cNvPr id="0" name=""/>
        <dsp:cNvSpPr/>
      </dsp:nvSpPr>
      <dsp:spPr>
        <a:xfrm>
          <a:off x="0" y="1743047"/>
          <a:ext cx="118318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58F244-C722-4C28-9CD4-0B3933F85B3B}">
      <dsp:nvSpPr>
        <dsp:cNvPr id="0" name=""/>
        <dsp:cNvSpPr/>
      </dsp:nvSpPr>
      <dsp:spPr>
        <a:xfrm>
          <a:off x="0" y="1743047"/>
          <a:ext cx="2366367" cy="87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EB3377"/>
              </a:solidFill>
              <a:latin typeface="Tondo" panose="020F0503020202020204"/>
            </a:rPr>
            <a:t>Know</a:t>
          </a:r>
        </a:p>
      </dsp:txBody>
      <dsp:txXfrm>
        <a:off x="0" y="1743047"/>
        <a:ext cx="2366367" cy="871257"/>
      </dsp:txXfrm>
    </dsp:sp>
    <dsp:sp modelId="{512BBF44-0F57-4834-9CE2-1802813AFB68}">
      <dsp:nvSpPr>
        <dsp:cNvPr id="0" name=""/>
        <dsp:cNvSpPr/>
      </dsp:nvSpPr>
      <dsp:spPr>
        <a:xfrm>
          <a:off x="2543845" y="1782611"/>
          <a:ext cx="9287993" cy="79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4A205D"/>
              </a:solidFill>
              <a:latin typeface="Tondo" panose="020F0503020202020204"/>
            </a:rPr>
            <a:t>Know the </a:t>
          </a:r>
          <a:r>
            <a:rPr lang="en-US" sz="2400" b="1" kern="1200" dirty="0">
              <a:solidFill>
                <a:srgbClr val="EB3377"/>
              </a:solidFill>
              <a:latin typeface="Tondo" panose="020F0503020202020204"/>
            </a:rPr>
            <a:t>signs and indicators </a:t>
          </a:r>
          <a:r>
            <a:rPr lang="en-US" sz="2400" kern="1200" dirty="0">
              <a:solidFill>
                <a:srgbClr val="4A205D"/>
              </a:solidFill>
              <a:latin typeface="Tondo" panose="020F0503020202020204"/>
            </a:rPr>
            <a:t>of abuse / neglect, including online concerns</a:t>
          </a:r>
        </a:p>
      </dsp:txBody>
      <dsp:txXfrm>
        <a:off x="2543845" y="1782611"/>
        <a:ext cx="9287993" cy="791279"/>
      </dsp:txXfrm>
    </dsp:sp>
    <dsp:sp modelId="{48FF55C2-668C-4179-B35B-981C4C55FD67}">
      <dsp:nvSpPr>
        <dsp:cNvPr id="0" name=""/>
        <dsp:cNvSpPr/>
      </dsp:nvSpPr>
      <dsp:spPr>
        <a:xfrm>
          <a:off x="2366367" y="2573890"/>
          <a:ext cx="9465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44F4EC-5DDD-42B4-B08A-9ADB59C602FE}">
      <dsp:nvSpPr>
        <dsp:cNvPr id="0" name=""/>
        <dsp:cNvSpPr/>
      </dsp:nvSpPr>
      <dsp:spPr>
        <a:xfrm>
          <a:off x="0" y="2614305"/>
          <a:ext cx="118318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A884CE-DCCA-40BB-A822-3BE600127112}">
      <dsp:nvSpPr>
        <dsp:cNvPr id="0" name=""/>
        <dsp:cNvSpPr/>
      </dsp:nvSpPr>
      <dsp:spPr>
        <a:xfrm>
          <a:off x="0" y="2614305"/>
          <a:ext cx="2366367" cy="87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EB3377"/>
              </a:solidFill>
              <a:latin typeface="Tondo" panose="020F0503020202020204"/>
            </a:rPr>
            <a:t>Report and record</a:t>
          </a:r>
        </a:p>
      </dsp:txBody>
      <dsp:txXfrm>
        <a:off x="0" y="2614305"/>
        <a:ext cx="2366367" cy="871257"/>
      </dsp:txXfrm>
    </dsp:sp>
    <dsp:sp modelId="{C824F950-D1B1-4B60-955A-6493F3C7B45B}">
      <dsp:nvSpPr>
        <dsp:cNvPr id="0" name=""/>
        <dsp:cNvSpPr/>
      </dsp:nvSpPr>
      <dsp:spPr>
        <a:xfrm>
          <a:off x="2543845" y="2653869"/>
          <a:ext cx="9287993" cy="79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EB3377"/>
              </a:solidFill>
              <a:latin typeface="Tondo" panose="020F0503020202020204"/>
            </a:rPr>
            <a:t>Report and record </a:t>
          </a:r>
          <a:r>
            <a:rPr lang="en-US" sz="2400" kern="1200" dirty="0">
              <a:solidFill>
                <a:srgbClr val="4A205D"/>
              </a:solidFill>
              <a:latin typeface="Tondo" panose="020F0503020202020204"/>
            </a:rPr>
            <a:t>your concerns, including concerns about professional adults</a:t>
          </a:r>
        </a:p>
      </dsp:txBody>
      <dsp:txXfrm>
        <a:off x="2543845" y="2653869"/>
        <a:ext cx="9287993" cy="791279"/>
      </dsp:txXfrm>
    </dsp:sp>
    <dsp:sp modelId="{F054054A-D8A0-40F7-96FD-C3F3F581DB1A}">
      <dsp:nvSpPr>
        <dsp:cNvPr id="0" name=""/>
        <dsp:cNvSpPr/>
      </dsp:nvSpPr>
      <dsp:spPr>
        <a:xfrm>
          <a:off x="2366367" y="3445148"/>
          <a:ext cx="9465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C8F12E-A2CA-46E3-9D02-907494188950}">
      <dsp:nvSpPr>
        <dsp:cNvPr id="0" name=""/>
        <dsp:cNvSpPr/>
      </dsp:nvSpPr>
      <dsp:spPr>
        <a:xfrm>
          <a:off x="0" y="3485563"/>
          <a:ext cx="1183183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BD0AEF-0D35-4A8C-841D-A6912D4076FF}">
      <dsp:nvSpPr>
        <dsp:cNvPr id="0" name=""/>
        <dsp:cNvSpPr/>
      </dsp:nvSpPr>
      <dsp:spPr>
        <a:xfrm>
          <a:off x="0" y="3485563"/>
          <a:ext cx="2366367" cy="87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rgbClr val="EB3377"/>
              </a:solidFill>
              <a:latin typeface="Tondo" panose="020F0503020202020204"/>
            </a:rPr>
            <a:t>Commit</a:t>
          </a:r>
        </a:p>
      </dsp:txBody>
      <dsp:txXfrm>
        <a:off x="0" y="3485563"/>
        <a:ext cx="2366367" cy="871257"/>
      </dsp:txXfrm>
    </dsp:sp>
    <dsp:sp modelId="{DD561386-DAB4-400E-BD87-1D01396EEC67}">
      <dsp:nvSpPr>
        <dsp:cNvPr id="0" name=""/>
        <dsp:cNvSpPr/>
      </dsp:nvSpPr>
      <dsp:spPr>
        <a:xfrm>
          <a:off x="2543845" y="3525127"/>
          <a:ext cx="9287993" cy="7912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4A205D"/>
              </a:solidFill>
              <a:latin typeface="Tondo" panose="020F0503020202020204"/>
            </a:rPr>
            <a:t>Commit to and </a:t>
          </a:r>
          <a:r>
            <a:rPr lang="en-US" sz="2400" b="1" kern="1200" dirty="0">
              <a:solidFill>
                <a:srgbClr val="EB3377"/>
              </a:solidFill>
              <a:latin typeface="Tondo" panose="020F0503020202020204"/>
            </a:rPr>
            <a:t>engage</a:t>
          </a:r>
          <a:r>
            <a:rPr lang="en-US" sz="2400" kern="1200" dirty="0">
              <a:solidFill>
                <a:srgbClr val="4A205D"/>
              </a:solidFill>
              <a:latin typeface="Tondo" panose="020F0503020202020204"/>
            </a:rPr>
            <a:t> in continued professional development</a:t>
          </a:r>
        </a:p>
      </dsp:txBody>
      <dsp:txXfrm>
        <a:off x="2543845" y="3525127"/>
        <a:ext cx="9287993" cy="791279"/>
      </dsp:txXfrm>
    </dsp:sp>
    <dsp:sp modelId="{28FED47F-8CEE-4E28-8E39-D452DE809272}">
      <dsp:nvSpPr>
        <dsp:cNvPr id="0" name=""/>
        <dsp:cNvSpPr/>
      </dsp:nvSpPr>
      <dsp:spPr>
        <a:xfrm>
          <a:off x="2366367" y="4316406"/>
          <a:ext cx="946547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3BCEF4-3590-14C5-C72F-7ED468ACC8D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A49B8E4-5D1E-40DF-37B1-67310BD9FC7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200FD-A01E-40BC-B03A-772FDA3A6128}" type="datetimeFigureOut">
              <a:rPr lang="en-GB" smtClean="0"/>
              <a:t>14/07/2024</a:t>
            </a:fld>
            <a:endParaRPr lang="en-GB"/>
          </a:p>
        </p:txBody>
      </p:sp>
      <p:sp>
        <p:nvSpPr>
          <p:cNvPr id="4" name="Slide Image Placeholder 3">
            <a:extLst>
              <a:ext uri="{FF2B5EF4-FFF2-40B4-BE49-F238E27FC236}">
                <a16:creationId xmlns:a16="http://schemas.microsoft.com/office/drawing/2014/main" id="{E4414A75-121B-D59A-F654-EF802FC3DED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a:extLst>
              <a:ext uri="{FF2B5EF4-FFF2-40B4-BE49-F238E27FC236}">
                <a16:creationId xmlns:a16="http://schemas.microsoft.com/office/drawing/2014/main" id="{24FC72A6-B260-D635-D110-7E93A34313C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E0CEF4CD-7E33-FDF9-5959-93E191842E5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9A746DBA-9FA6-BE40-2337-D1094D56AB0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AEFA4-5836-409B-9E5E-FF9B6550C2C7}"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50D403-68DD-4E56-BF32-C6138F626558}" type="slidenum">
              <a:rPr lang="en-GB" smtClean="0"/>
              <a:t>1</a:t>
            </a:fld>
            <a:endParaRPr lang="en-GB"/>
          </a:p>
        </p:txBody>
      </p:sp>
    </p:spTree>
    <p:extLst>
      <p:ext uri="{BB962C8B-B14F-4D97-AF65-F5344CB8AC3E}">
        <p14:creationId xmlns:p14="http://schemas.microsoft.com/office/powerpoint/2010/main" val="153539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https://youtu.be/V0lE-XENewM?si=lSAQXU4HwaM8ZQgv</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video builds on what we have just talked about.</a:t>
            </a:r>
          </a:p>
        </p:txBody>
      </p:sp>
      <p:sp>
        <p:nvSpPr>
          <p:cNvPr id="4" name="Slide Number Placeholder 3"/>
          <p:cNvSpPr>
            <a:spLocks noGrp="1"/>
          </p:cNvSpPr>
          <p:nvPr>
            <p:ph type="sldNum" sz="quarter" idx="5"/>
          </p:nvPr>
        </p:nvSpPr>
        <p:spPr/>
        <p:txBody>
          <a:bodyPr/>
          <a:lstStyle/>
          <a:p>
            <a:fld id="{DB50D403-68DD-4E56-BF32-C6138F626558}" type="slidenum">
              <a:rPr lang="en-GB" smtClean="0"/>
              <a:t>10</a:t>
            </a:fld>
            <a:endParaRPr lang="en-GB"/>
          </a:p>
        </p:txBody>
      </p:sp>
    </p:spTree>
    <p:extLst>
      <p:ext uri="{BB962C8B-B14F-4D97-AF65-F5344CB8AC3E}">
        <p14:creationId xmlns:p14="http://schemas.microsoft.com/office/powerpoint/2010/main" val="392622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latin typeface="Arial" panose="020B0604020202020204" pitchFamily="34" charset="0"/>
                <a:cs typeface="Arial" panose="020B0604020202020204" pitchFamily="34" charset="0"/>
              </a:rPr>
              <a:t>Guidance identifies four categories of abuse.  The NSPCC provide this shortened definition which encapsulates these four categories.  The categories are as follows:</a:t>
            </a:r>
            <a:endParaRPr lang="en-US" b="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dirty="0">
                <a:latin typeface="Arial" panose="020B0604020202020204" pitchFamily="34" charset="0"/>
                <a:cs typeface="Arial" panose="020B0604020202020204" pitchFamily="34" charset="0"/>
              </a:rPr>
              <a:t>Physical abuse</a:t>
            </a:r>
            <a:r>
              <a:rPr lang="en-GB" dirty="0">
                <a:latin typeface="Arial" panose="020B0604020202020204" pitchFamily="34" charset="0"/>
                <a:cs typeface="Arial" panose="020B0604020202020204" pitchFamily="34" charset="0"/>
              </a:rPr>
              <a:t>: a form of abuse which may involve hitting, shaking, throwing, poisoning, burning or scalding, drowning, suffocating or otherwise causing physical harm to a child. Physical harm may also be caused when a parent or carer fabricates the symptoms of, or deliberately induces, illness in a child.</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dirty="0">
                <a:latin typeface="Arial" panose="020B0604020202020204" pitchFamily="34" charset="0"/>
                <a:cs typeface="Arial" panose="020B0604020202020204" pitchFamily="34" charset="0"/>
              </a:rPr>
              <a:t>Emotional abuse: </a:t>
            </a:r>
            <a:r>
              <a:rPr lang="en-GB" dirty="0">
                <a:latin typeface="Arial" panose="020B0604020202020204" pitchFamily="34" charset="0"/>
                <a:cs typeface="Arial" panose="020B0604020202020204" pitchFamily="34" charset="0"/>
              </a:rPr>
              <a:t>the persistent emotional maltreatment of a child such as to cause severe and adverse effects on the child’s emotional development. It may involve conveying to a child that they are worthless or unloved, inadequate, or valued only insofar as they meet the needs of another person. It may include not giving the child opportunities to express their views, deliberately silencing them or ‘making fun’ of what they say or how they communicate. It may feature age or developmentally inappropriate expectations being imposed on children. These may include interactions that are beyond a child’s developmental capability as well as overprotection and limitation of exploration and learning or preventing the child from participating in normal social interaction. It may involve seeing or hearing the ill treatment of another. It may involve serious bullying (including cyberbullying), causing children frequently to feel frightened or in danger, or the exploitation or corruption of children. Some level of emotional abuse is involved in all types of maltreatment of a child, although it may occur alone..  The key word in this description is persistent – a one-off incident may not cause long term harm, but the cumulative effect of the abuse may lead to significant harm taking place.</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dirty="0">
                <a:latin typeface="Arial" panose="020B0604020202020204" pitchFamily="34" charset="0"/>
                <a:cs typeface="Arial" panose="020B0604020202020204" pitchFamily="34" charset="0"/>
              </a:rPr>
              <a:t>Sexual abuse: </a:t>
            </a:r>
            <a:r>
              <a:rPr lang="en-GB" dirty="0">
                <a:latin typeface="Arial" panose="020B0604020202020204" pitchFamily="34" charset="0"/>
                <a:cs typeface="Arial" panose="020B0604020202020204" pitchFamily="34" charset="0"/>
              </a:rPr>
              <a:t>involves forcing or enticing a child or young person to take part in sexual activities, not necessarily involving violence, whether or not the child is aware of what is happening. The activities may involve physical contact, including assault by penetration (for example rape or oral sex) or non-penetrative acts such as masturbation, kissing, rubbing, and touching outside of clothing. They may also include non-contact activities, such as involving children in looking at, or in the production of, sexual images, watching sexual activities, encouraging children to behave in sexually inappropriate ways, or grooming a child in preparation for abuse. Sexual abuse can take place online, and technology can be used to facilitate offline abuse. Sexual abuse is not solely perpetrated by adult males. Women can also commit acts of sexual abuse, as can other children. The sexual abuse of children by other children is a specific safeguarding issue in education and all staff should be aware of it and of their school or college’s policy and procedures for dealing with it. </a:t>
            </a: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b="1" dirty="0">
                <a:latin typeface="Arial" panose="020B0604020202020204" pitchFamily="34" charset="0"/>
                <a:cs typeface="Arial" panose="020B0604020202020204" pitchFamily="34" charset="0"/>
              </a:rPr>
              <a:t>Neglect: </a:t>
            </a:r>
            <a:r>
              <a:rPr lang="en-GB" dirty="0">
                <a:latin typeface="Arial" panose="020B0604020202020204" pitchFamily="34" charset="0"/>
                <a:cs typeface="Arial" panose="020B0604020202020204" pitchFamily="34" charset="0"/>
              </a:rPr>
              <a:t>the persistent failure to meet a child’s basic physical and/or psychological needs, likely to result in the serious impairment of the child’s health or development. Neglect may occur during pregnancy, for example, as a result of maternal substance abuse. Once a child is born, neglect may involve a parent or carer failing to: provide adequate food, clothing and shelter (including exclusion from home or abandonment); protect a child from physical and emotional harm or danger; ensure adequate supervision (including the use of inadequate caregivers); or ensure access to appropriate medical care or treatment. It may also include neglect of, or unresponsiveness to, a child’s basic emotional needs.</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Emotional abuse underpins all forms of abuse. Neglect is the most common category of abuse nationally but is a very complex area and is difficult to respond to. All local authorities should have their own neglect strategy with details available on the local authority child safeguarding partnership website. Working Together outlines the local authority’s duty to investigate where there is reasonable cause to suspect significant harm.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Whilst we need to know about the categories of abuse, the key message is that you know your children and young people. You will often know when something does not seem right.  If something does not seem right, we need to flag this up – the fitting of the harm into a category can come later, the main thing is keeping the child safe from harm.</a:t>
            </a:r>
          </a:p>
        </p:txBody>
      </p:sp>
      <p:sp>
        <p:nvSpPr>
          <p:cNvPr id="4" name="Slide Number Placeholder 3"/>
          <p:cNvSpPr>
            <a:spLocks noGrp="1"/>
          </p:cNvSpPr>
          <p:nvPr>
            <p:ph type="sldNum" sz="quarter" idx="5"/>
          </p:nvPr>
        </p:nvSpPr>
        <p:spPr/>
        <p:txBody>
          <a:bodyPr/>
          <a:lstStyle/>
          <a:p>
            <a:fld id="{99BAEFA4-5836-409B-9E5E-FF9B6550C2C7}" type="slidenum">
              <a:rPr lang="en-GB" smtClean="0"/>
              <a:t>11</a:t>
            </a:fld>
            <a:endParaRPr lang="en-GB"/>
          </a:p>
        </p:txBody>
      </p:sp>
    </p:spTree>
    <p:extLst>
      <p:ext uri="{BB962C8B-B14F-4D97-AF65-F5344CB8AC3E}">
        <p14:creationId xmlns:p14="http://schemas.microsoft.com/office/powerpoint/2010/main" val="149631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[Click for answers]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Guidance including Keeping Children Safe in Education repeatedly tells us that safeguarding is everyone’s responsibility. However, if we’re not careful, we just hear this as a commonly used phrase and don’t really understand what it means. As staff, you are trusted to educate and care for children and young people, shaping and influencing their lives. This is a huge privilege, sometimes we might find our roles difficult, but it is important to remember that you have the power to intervene, support and protect the children and young people in our setting.  The importance of this will be shown later in this session.  As part of our role, we therefore need to be prepared to think the unthinkable, keep an open mind, not make assumptions or accept things at face value and always be mindful that it could happen here (whatever ‘it’ may be) … in short, we need to be professionally curious, always asking “what if…” and challenging our perceptions.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Part one of Keeping Children Safe in Education explains your role very clearly. This includes the requirement that if you have concerns about a child’s welfare you should act on these immediately and follow our safeguarding/child protection policy. It is also a requirement that you know how to make a referral to the child’s local Children’s Social Care team, and there is a flowchart on page 22 of Keeping Children Safe in Education for clarity on how to do this.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a:r>
            <a:r>
              <a:rPr lang="en-GB" b="1" dirty="0">
                <a:latin typeface="Arial" panose="020B0604020202020204" pitchFamily="34" charset="0"/>
                <a:cs typeface="Arial" panose="020B0604020202020204" pitchFamily="34" charset="0"/>
              </a:rPr>
              <a:t>Presenter note: </a:t>
            </a:r>
            <a:r>
              <a:rPr lang="en-GB" dirty="0">
                <a:latin typeface="Arial" panose="020B0604020202020204" pitchFamily="34" charset="0"/>
                <a:cs typeface="Arial" panose="020B0604020202020204" pitchFamily="34" charset="0"/>
              </a:rPr>
              <a:t>You may wish to add information about how to contact your local safeguarding team / MASH etc].</a:t>
            </a:r>
          </a:p>
          <a:p>
            <a:endParaRPr lang="en-GB" dirty="0">
              <a:latin typeface="Arial" panose="020B0604020202020204" pitchFamily="34" charset="0"/>
              <a:ea typeface="Calibri"/>
              <a:cs typeface="Arial" panose="020B0604020202020204" pitchFamily="34" charset="0"/>
            </a:endParaRPr>
          </a:p>
          <a:p>
            <a:r>
              <a:rPr lang="en-GB" dirty="0">
                <a:latin typeface="Arial" panose="020B0604020202020204" pitchFamily="34" charset="0"/>
                <a:cs typeface="Arial" panose="020B0604020202020204" pitchFamily="34" charset="0"/>
              </a:rPr>
              <a:t>We therefore all take responsibility for safeguarding children every day and need to take action as appropriate.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Throughout this presentation we’ll explore this a little more. </a:t>
            </a:r>
          </a:p>
        </p:txBody>
      </p:sp>
      <p:sp>
        <p:nvSpPr>
          <p:cNvPr id="4" name="Slide Number Placeholder 3"/>
          <p:cNvSpPr>
            <a:spLocks noGrp="1"/>
          </p:cNvSpPr>
          <p:nvPr>
            <p:ph type="sldNum" sz="quarter" idx="5"/>
          </p:nvPr>
        </p:nvSpPr>
        <p:spPr/>
        <p:txBody>
          <a:bodyPr/>
          <a:lstStyle/>
          <a:p>
            <a:fld id="{DB50D403-68DD-4E56-BF32-C6138F626558}" type="slidenum">
              <a:rPr lang="en-GB" smtClean="0"/>
              <a:t>12</a:t>
            </a:fld>
            <a:endParaRPr lang="en-GB"/>
          </a:p>
        </p:txBody>
      </p:sp>
    </p:spTree>
    <p:extLst>
      <p:ext uri="{BB962C8B-B14F-4D97-AF65-F5344CB8AC3E}">
        <p14:creationId xmlns:p14="http://schemas.microsoft.com/office/powerpoint/2010/main" val="3480167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Throughout the slides so far we have referred to guidance and legislation.  It is important that we are aware of the frameworks we are required to work in.</a:t>
            </a:r>
          </a:p>
        </p:txBody>
      </p:sp>
      <p:sp>
        <p:nvSpPr>
          <p:cNvPr id="4" name="Slide Number Placeholder 3"/>
          <p:cNvSpPr>
            <a:spLocks noGrp="1"/>
          </p:cNvSpPr>
          <p:nvPr>
            <p:ph type="sldNum" sz="quarter" idx="5"/>
          </p:nvPr>
        </p:nvSpPr>
        <p:spPr/>
        <p:txBody>
          <a:bodyPr/>
          <a:lstStyle/>
          <a:p>
            <a:fld id="{DB50D403-68DD-4E56-BF32-C6138F626558}" type="slidenum">
              <a:rPr lang="en-GB" smtClean="0"/>
              <a:t>13</a:t>
            </a:fld>
            <a:endParaRPr lang="en-GB"/>
          </a:p>
        </p:txBody>
      </p:sp>
    </p:spTree>
    <p:extLst>
      <p:ext uri="{BB962C8B-B14F-4D97-AF65-F5344CB8AC3E}">
        <p14:creationId xmlns:p14="http://schemas.microsoft.com/office/powerpoint/2010/main" val="10942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[This list is not exhaustive. </a:t>
            </a:r>
            <a:r>
              <a:rPr lang="en-GB" b="0" dirty="0">
                <a:latin typeface="Arial" panose="020B0604020202020204" pitchFamily="34" charset="0"/>
                <a:cs typeface="Arial" panose="020B0604020202020204" pitchFamily="34" charset="0"/>
              </a:rPr>
              <a:t>Note – much of the legislation and guidance apply only to England, sometimes extended to Wales.]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 you can see from the lists on the screen currently, there is a raft of legislation and guidance that covers the work we do, and these lists are by no means exhaustive.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Legislation refers to the legal acts that govern safeguarding, whilst guidance sets out how this should be applied and may be statutory meaning that it must be followed. An example of this is that Part one of Keeping Children Safe in Education 2024 must be read as it provides everything you need to know on your duties under the law. Leaders and governors must be familiar with the guidance in the whole as again, this outlines legal responsibilities. A lot of the questions that are often asked are answerable through referring to the guidance and this should always be your first stop for advice.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Not only is it crucial that we know our duties in order to safeguard children, but also to safeguard our own professionalism. For example, 2006 saw the first time a school was successfully sued by a parent for failing in their duty to protect their child and adhere to their duties set out in law and guidance.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Again, we do not necessarily need to be able to quote chapter and verse of the legislation and guidance, but we need to know there are such documents out there that govern how we should respond.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 of the guidance has been updated in the last year and we will move on to look at this.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following is for your information to help inform any questions]</a:t>
            </a:r>
          </a:p>
          <a:p>
            <a:endParaRPr lang="en-GB" dirty="0">
              <a:latin typeface="Arial" panose="020B0604020202020204" pitchFamily="34" charset="0"/>
              <a:cs typeface="Arial" panose="020B0604020202020204" pitchFamily="34" charset="0"/>
            </a:endParaRPr>
          </a:p>
          <a:p>
            <a:r>
              <a:rPr lang="en-GB" u="sng" dirty="0">
                <a:latin typeface="Arial" panose="020B0604020202020204" pitchFamily="34" charset="0"/>
                <a:cs typeface="Arial" panose="020B0604020202020204" pitchFamily="34" charset="0"/>
              </a:rPr>
              <a:t>Legislation:</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Children Act, first written in 1908 to protect the poorest children in society from abuse, subsequently updated in 1948, and built on by the Children Act 1975. These were then superseded by the Children Act 1989 which set out the paramountcy principle (that the welfare of the child should be the main consideration), and the Children Act 2004 which was informed by Lord Laming’s report into the death of Victoria Climbie.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In 1990, the UK signed the United Nations Convention on the Rights of the Child which sets out the rights of every child in the world to survive, grow, participate and fulfil their potential.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Arial" panose="020B0604020202020204" pitchFamily="34" charset="0"/>
                <a:cs typeface="Arial" panose="020B0604020202020204" pitchFamily="34" charset="0"/>
              </a:rPr>
              <a:t>Human Rights Act 1998 sets out the fundamental rights and freedoms that everyone in the UK is entitled to.</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Education Act – the key parts here are section 175/157 which set out that t</a:t>
            </a:r>
            <a:r>
              <a:rPr lang="en-GB" b="0" i="0" dirty="0">
                <a:solidFill>
                  <a:srgbClr val="000000"/>
                </a:solidFill>
                <a:effectLst/>
                <a:latin typeface="Arial" panose="020B0604020202020204" pitchFamily="34" charset="0"/>
                <a:cs typeface="Arial" panose="020B0604020202020204" pitchFamily="34" charset="0"/>
              </a:rPr>
              <a:t>he governing body of a maintained school shall make arrangements for ensuring that their functions relating to the conduct of the school are exercised with a view to safeguarding and promoting the welfare of children who are pupils at the school, and that there are similar arrangements for all other schools. The Education Act 2011 includes giving schools greater powers to search pupils for, and seize, more items.</a:t>
            </a:r>
          </a:p>
          <a:p>
            <a:pPr marL="171450" indent="-171450">
              <a:buFont typeface="Arial" panose="020B0604020202020204" pitchFamily="34" charset="0"/>
              <a:buChar char="•"/>
            </a:pPr>
            <a:r>
              <a:rPr lang="en-GB" b="0" i="0" dirty="0">
                <a:solidFill>
                  <a:srgbClr val="000000"/>
                </a:solidFill>
                <a:effectLst/>
                <a:latin typeface="Arial" panose="020B0604020202020204" pitchFamily="34" charset="0"/>
                <a:cs typeface="Arial" panose="020B0604020202020204" pitchFamily="34" charset="0"/>
              </a:rPr>
              <a:t>Sexual Offences Act 2003 defines consent and various sexual offences. Offences related to sexual grooming were added as a result of the Serious Crime Act 2015.</a:t>
            </a:r>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FGM Act 2003 (revised by the Serious Crime Act 2015) – strengthened the offences of FGM, extending where, to whom and by whom it was carried out. It also outlines the  mandatory duty of reporting to the police by teachers and other specified professionals.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Mental Capacity Act 2005 applies to everyone involved in the care, treatment and support of people in England and Wales over the age of 16 who can’t make some or all decisions for themselves.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Forced Marriage (Civil Protection) Act 2007 enables courts to prevent forced marriages and order those responsible for forcing another into marriage to change their behaviour or face jail. It also provides recourse for those already forced into marriage.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Counterterrorism and Security Act 2015 contains powers to help the UK respond to the threat of terrorism and put a duty on a range of organisations to prevent people being drawn into terrorism. The Prevent duty relates to any type of extremism or radicalisation, not just religious based extremism and may include far right extremism, single acts or violence and different viewpoints such as incel ideology.</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Data Protection Act 2018 sets out how personal data must be collected, handled and stored to protect people’s privacy. It also gives individuals the right to know what personal data is held about them and to have that data erased in certain circumstances. UKGDPR is the UK’s version of the EU GDPR also outlining the rights of data subjects, data processing principles and lawful bases, and obligations to ensure the security of the personal data processed.</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Domestic Abuse Act 2021 – provided clarity in law that children are victims within their own right even if abuse is not directed at them. </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r>
              <a:rPr lang="en-GB" u="sng" dirty="0">
                <a:latin typeface="Arial" panose="020B0604020202020204" pitchFamily="34" charset="0"/>
                <a:cs typeface="Arial" panose="020B0604020202020204" pitchFamily="34" charset="0"/>
              </a:rPr>
              <a:t>Guidance: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Keeping Children Safe in Education 2024 – it is a requirement that all staff must read and understand at least part one (or Annex A if appropriate and agreed). DSLs, governors and senior leaders should be familiar with the whole document.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Use of reasonable force in schools 2013 (currently under revision) aims to help school staff feel more confident about using reasonable force when they feel it is necessary, and to make clear the responsibilities of school leaders and governing bodies in respect of this power.</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SEND code of practice 2015 (updated 2020) explains the duties of local authorities, health bodies, schools and colleges to provide for those with special educational needs under part 3 of the Children and Families Act 2014.</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Working Together to Safeguard Children 2023 sets out definitions of abuse, agencies’ responsibilities and how agencies work should together, including the process for referrals to social care, meetings etc.</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Information sharing 2024 aims to help practitioners and senior managers decide when and how to share personal information legally and professionally.</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Mandatory reporting of FGM guidance 2020 is the duty of reporting to the police by teachers amongst others where the professional either is informed by the girl that an act of FGM has been carried out on her or observes physical signs which appear to show an act of FGM has carried out.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Early Years Foundation Stage statutory framework  2021 sets the standards that all early years providers (including up to reception class in schools) must meet to ensure that children learn and develop well, are kept healthy and safe and have the knowledge and skills they need to start school.</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PREVENT Duty statutory guidance 2021 supports practitioners to fulfil the duty.</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Domestic abuse statutory guidance –provides guidance on the role schools, colleges and early years settings have in recognising and responding to domestic abuse.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Behaviour in schools – this is non-statutory guidance but should be followed unless exceptional reason not to. As of July 2022, the document has been lengthened and includes explicit mention of DSL role in addressing behaviour incidents, as well as promoting a safeguarding approach.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Guidance for safer working practice – this has been rewritten in 2022 to include best practice advice for professional conduct. This should be known and followed, and you can base your own staff code of conduct on it.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Searching, Screening and Confiscation 2022 covers how to safely search or screen children in schools, what prohibited items schools can search for and the powers staff have to confiscate items found during searches.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Forced Marriage guidance 2023  comprises statutory guidance on forced marriage for all those who exercise public functions in relation to safeguarding and promoting the welfare of children and vulnerable adults, as well as multi-agency practice guidelines on handling cases of forced marriage for front line workers including educational staff.</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14</a:t>
            </a:fld>
            <a:endParaRPr lang="en-GB"/>
          </a:p>
        </p:txBody>
      </p:sp>
    </p:spTree>
    <p:extLst>
      <p:ext uri="{BB962C8B-B14F-4D97-AF65-F5344CB8AC3E}">
        <p14:creationId xmlns:p14="http://schemas.microsoft.com/office/powerpoint/2010/main" val="218753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Out of the lists on the last slide, there have been some key documents updated in the last year.  The first of these is Working Together to Safeguard Children which is a key document in setting out to all organisations, including ours, how to work together to keep children safe.  It is statutory guidance and so we are required to follow it.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Whilst you feel this may not directly influence your day-to-day work, there are changes in Working Together which will impact on the work we do as a setting.  Key within this are expectations around prioritising the voice of the child, </a:t>
            </a:r>
            <a:r>
              <a:rPr lang="en-US" dirty="0">
                <a:latin typeface="Arial" panose="020B0604020202020204" pitchFamily="34" charset="0"/>
                <a:cs typeface="Arial" panose="020B0604020202020204" pitchFamily="34" charset="0"/>
              </a:rPr>
              <a:t>recognising differences between adversity due to economic / social circumstances, etc. and harm due to abuse / neglect, and an emphasis on challenge, both of ourselves and others, ensuring though that this is done respectfully and restoratively.</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15</a:t>
            </a:fld>
            <a:endParaRPr lang="en-GB"/>
          </a:p>
        </p:txBody>
      </p:sp>
    </p:spTree>
    <p:extLst>
      <p:ext uri="{BB962C8B-B14F-4D97-AF65-F5344CB8AC3E}">
        <p14:creationId xmlns:p14="http://schemas.microsoft.com/office/powerpoint/2010/main" val="4030993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latin typeface="Arial" panose="020B0604020202020204" pitchFamily="34" charset="0"/>
                <a:cs typeface="Arial" panose="020B0604020202020204" pitchFamily="34" charset="0"/>
              </a:rPr>
              <a:t>Keeping Children Safe in Education has also been updated.  In short, there are very few changes this year, with the changes that have been made happening to bring the document in line with other guidance and legislation that has been issued in the last year.  However, as you can see from the quote on the right-hand side of the screen there are potentially bigger changes coming next year.  This does not mean that we can rest on our laurels – we therefore should use this year as a way to ensure we reinforce our knowledge and ensure that good practice is embedded in everything that we do.</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We have already seen how the definition of safeguarding has been updated to emphasise the role of early help as part of safeguarding, </a:t>
            </a:r>
            <a:r>
              <a:rPr lang="en-US" dirty="0"/>
              <a:t>as well as ensuring that we are aware that harm can happen outside the home. The emphasis on exploitation and harm outside the home is echoed throughout the document.</a:t>
            </a:r>
            <a:r>
              <a:rPr lang="en-GB" dirty="0">
                <a:latin typeface="Arial" panose="020B0604020202020204" pitchFamily="34" charset="0"/>
                <a:cs typeface="Arial" panose="020B0604020202020204" pitchFamily="34" charset="0"/>
              </a:rPr>
              <a:t>  Potential triggers for early help have also been revised to align with the updated Working Together, so that they now include where children are missing from home and care or having unexplainable and/or persistent absences from education. A further trigger is identified as where students have “experienced multiple suspensions, is at risk of being permanently excluded from schools, colleges and in Alternative Provision or a Pupil Referral Unit” – the</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increased emphasis on this area reflects growing concern nationally around the increases in the use of fixed term exclusions and the emphasis in Behaviour in Schools to ensure behaviour is also</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viewed through a safeguarding lens.</a:t>
            </a:r>
          </a:p>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GB" dirty="0">
                <a:latin typeface="Arial" panose="020B0604020202020204" pitchFamily="34" charset="0"/>
                <a:cs typeface="Arial" panose="020B0604020202020204" pitchFamily="34" charset="0"/>
              </a:rPr>
              <a:t>The revised document also includes a specific mention of the impact on children seeing, hearing or experiencing the effects of domestic abuse.</a:t>
            </a:r>
          </a:p>
        </p:txBody>
      </p:sp>
      <p:sp>
        <p:nvSpPr>
          <p:cNvPr id="4" name="Slide Number Placeholder 3"/>
          <p:cNvSpPr>
            <a:spLocks noGrp="1"/>
          </p:cNvSpPr>
          <p:nvPr>
            <p:ph type="sldNum" sz="quarter" idx="5"/>
          </p:nvPr>
        </p:nvSpPr>
        <p:spPr/>
        <p:txBody>
          <a:bodyPr/>
          <a:lstStyle/>
          <a:p>
            <a:fld id="{DB50D403-68DD-4E56-BF32-C6138F626558}" type="slidenum">
              <a:rPr lang="en-GB" smtClean="0"/>
              <a:t>16</a:t>
            </a:fld>
            <a:endParaRPr lang="en-GB"/>
          </a:p>
        </p:txBody>
      </p:sp>
    </p:spTree>
    <p:extLst>
      <p:ext uri="{BB962C8B-B14F-4D97-AF65-F5344CB8AC3E}">
        <p14:creationId xmlns:p14="http://schemas.microsoft.com/office/powerpoint/2010/main" val="1093730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kern="100" dirty="0">
                <a:effectLst/>
                <a:latin typeface="Arial" panose="020B0604020202020204" pitchFamily="34" charset="0"/>
                <a:ea typeface="Aptos" panose="020B0004020202020204" pitchFamily="34" charset="0"/>
                <a:cs typeface="Arial" panose="020B0604020202020204" pitchFamily="34" charset="0"/>
              </a:rPr>
              <a:t>You will likely be aware that the Independent Inquiry into Child Sexual Abuse has issued its report and recommendations.  Through the course of the enquiry many cases were identified where professionals had not responded to disclosures of sexual abuse, across all types of settings.  The inquiry therefore recommended that there was a mandatory reporting duty introduced.  Following the publication of the report from the inquiry, a call for evidence was issued to look at how a mandatory reporting duty may affect children, </a:t>
            </a:r>
            <a:r>
              <a:rPr lang="en-US" sz="1800" kern="100" dirty="0" err="1">
                <a:effectLst/>
                <a:latin typeface="Arial" panose="020B0604020202020204" pitchFamily="34" charset="0"/>
                <a:ea typeface="Aptos" panose="020B0004020202020204" pitchFamily="34" charset="0"/>
                <a:cs typeface="Arial" panose="020B0604020202020204" pitchFamily="34" charset="0"/>
              </a:rPr>
              <a:t>organisations</a:t>
            </a:r>
            <a:r>
              <a:rPr lang="en-US" sz="1800" kern="100" dirty="0">
                <a:effectLst/>
                <a:latin typeface="Arial" panose="020B0604020202020204" pitchFamily="34" charset="0"/>
                <a:ea typeface="Aptos" panose="020B0004020202020204" pitchFamily="34" charset="0"/>
                <a:cs typeface="Arial" panose="020B0604020202020204" pitchFamily="34" charset="0"/>
              </a:rPr>
              <a:t>, workplaces and volunteers. It received over one thousand responses.</a:t>
            </a:r>
          </a:p>
          <a:p>
            <a:pPr>
              <a:lnSpc>
                <a:spcPct val="107000"/>
              </a:lnSpc>
              <a:spcAft>
                <a:spcPts val="800"/>
              </a:spcAft>
            </a:pPr>
            <a:endParaRPr lang="en-GB"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00" dirty="0">
                <a:effectLst/>
                <a:latin typeface="Arial" panose="020B0604020202020204" pitchFamily="34" charset="0"/>
                <a:ea typeface="Aptos" panose="020B0004020202020204" pitchFamily="34" charset="0"/>
                <a:cs typeface="Arial" panose="020B0604020202020204" pitchFamily="34" charset="0"/>
              </a:rPr>
              <a:t>The government were then investigating how to implement the recommendation leading to amendments to the Criminal Justice Bill.  This was proceeding through parliament, but the general election this summer meant that there was no parliamentary time left – it is now up to the new government to decide how to proceed, however </a:t>
            </a:r>
            <a:r>
              <a:rPr lang="en-US" sz="1800" kern="100" dirty="0" err="1">
                <a:effectLst/>
                <a:latin typeface="Arial" panose="020B0604020202020204" pitchFamily="34" charset="0"/>
                <a:ea typeface="Aptos" panose="020B0004020202020204" pitchFamily="34" charset="0"/>
                <a:cs typeface="Arial" panose="020B0604020202020204" pitchFamily="34" charset="0"/>
              </a:rPr>
              <a:t>Labour</a:t>
            </a:r>
            <a:r>
              <a:rPr lang="en-US" sz="1800" kern="100" dirty="0">
                <a:effectLst/>
                <a:latin typeface="Arial" panose="020B0604020202020204" pitchFamily="34" charset="0"/>
                <a:ea typeface="Aptos" panose="020B0004020202020204" pitchFamily="34" charset="0"/>
                <a:cs typeface="Arial" panose="020B0604020202020204" pitchFamily="34" charset="0"/>
              </a:rPr>
              <a:t> has previously said it has been supportive of a mandatory reporting law (since 2014).</a:t>
            </a:r>
          </a:p>
          <a:p>
            <a:pPr>
              <a:lnSpc>
                <a:spcPct val="107000"/>
              </a:lnSpc>
              <a:spcAft>
                <a:spcPts val="800"/>
              </a:spcAft>
            </a:pPr>
            <a:endParaRPr lang="en-US" sz="1800"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00" dirty="0">
                <a:effectLst/>
                <a:latin typeface="Arial" panose="020B0604020202020204" pitchFamily="34" charset="0"/>
                <a:ea typeface="Aptos" panose="020B0004020202020204" pitchFamily="34" charset="0"/>
                <a:cs typeface="Arial" panose="020B0604020202020204" pitchFamily="34" charset="0"/>
              </a:rPr>
              <a:t>This does not mean that we are excused from reporting – current guidance including Working Together and Keeping Children Safe in Education require us to keep children safe from harm, and sexual abuse is no exception.  Whilst this is not necessarily legislation or guidance, we mention it here to ensure you are aware of the wider picture.</a:t>
            </a:r>
            <a:endParaRPr lang="en-GB" sz="18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BAEFA4-5836-409B-9E5E-FF9B6550C2C7}" type="slidenum">
              <a:rPr lang="en-GB" smtClean="0"/>
              <a:t>17</a:t>
            </a:fld>
            <a:endParaRPr lang="en-GB"/>
          </a:p>
        </p:txBody>
      </p:sp>
    </p:spTree>
    <p:extLst>
      <p:ext uri="{BB962C8B-B14F-4D97-AF65-F5344CB8AC3E}">
        <p14:creationId xmlns:p14="http://schemas.microsoft.com/office/powerpoint/2010/main" val="1821859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Information sharing guidance has also been updated in the last year.  Information sharing in a safeguarding context means the appropriate and secure exchange of personal information, between practitioners and other individuals with a responsibility for children, in order to keep them safe from harm. Most information we know about children can and should be kept confidential, the principle of privacy and confidentiality is rightly important to us all, but there are times when information sharing about children is essential.</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Deciding when and how to share information is not easy. Many child safeguarding practice reviews/serious case reviews have shown that professionals have difficulties with recording, sharing, discussing and analysing information in order to identify the needs of, or risks to a child. Similar to constructing a jigsaw, it is often only when information from a number of sources has been shared that it becomes clear that a child has suffered, or is likely to suffer, significant harm.</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Everyone must take responsibility for sharing information in order to keep children safe from harm, you must not assume someone else will pass on information.</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law is not a barrier to sharing information, but is there to ensure that information is shared in the right way, providing a framework to help us manage and process information.  A good way to think about how to manage information is to ask yourself, what if this was information about me, how would I want it handled?  If we do get agreement to share information, does the person who gave their agreement fully understand what we are going to be doing with their information?</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Information is not just written, it includes other things that we store and use, for example photos and media files.  We therefore need to make sure that these are stored securely, we only store it for as long as is necessary and we then dispose of it securely.</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Think about what information you may have stored on devices, in emails, etc. and whether you still need to have it, whether it is secure and what you might need to do to make sure it is secure.</a:t>
            </a:r>
          </a:p>
        </p:txBody>
      </p:sp>
      <p:sp>
        <p:nvSpPr>
          <p:cNvPr id="4" name="Slide Number Placeholder 3"/>
          <p:cNvSpPr>
            <a:spLocks noGrp="1"/>
          </p:cNvSpPr>
          <p:nvPr>
            <p:ph type="sldNum" sz="quarter" idx="5"/>
          </p:nvPr>
        </p:nvSpPr>
        <p:spPr/>
        <p:txBody>
          <a:bodyPr/>
          <a:lstStyle/>
          <a:p>
            <a:fld id="{DB50D403-68DD-4E56-BF32-C6138F626558}" type="slidenum">
              <a:rPr lang="en-GB" smtClean="0"/>
              <a:t>18</a:t>
            </a:fld>
            <a:endParaRPr lang="en-GB"/>
          </a:p>
        </p:txBody>
      </p:sp>
    </p:spTree>
    <p:extLst>
      <p:ext uri="{BB962C8B-B14F-4D97-AF65-F5344CB8AC3E}">
        <p14:creationId xmlns:p14="http://schemas.microsoft.com/office/powerpoint/2010/main" val="3812428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We are now going to move on to look at types of abuse and how to respond.  As this is an update, we do not have the time and space to cover everything in detail, but the key message remains, you know the children and young people you work with and if you have concerns raise them.</a:t>
            </a:r>
          </a:p>
        </p:txBody>
      </p:sp>
      <p:sp>
        <p:nvSpPr>
          <p:cNvPr id="4" name="Slide Number Placeholder 3"/>
          <p:cNvSpPr>
            <a:spLocks noGrp="1"/>
          </p:cNvSpPr>
          <p:nvPr>
            <p:ph type="sldNum" sz="quarter" idx="5"/>
          </p:nvPr>
        </p:nvSpPr>
        <p:spPr/>
        <p:txBody>
          <a:bodyPr/>
          <a:lstStyle/>
          <a:p>
            <a:fld id="{DB50D403-68DD-4E56-BF32-C6138F626558}" type="slidenum">
              <a:rPr lang="en-GB" smtClean="0"/>
              <a:t>19</a:t>
            </a:fld>
            <a:endParaRPr lang="en-GB"/>
          </a:p>
        </p:txBody>
      </p:sp>
    </p:spTree>
    <p:extLst>
      <p:ext uri="{BB962C8B-B14F-4D97-AF65-F5344CB8AC3E}">
        <p14:creationId xmlns:p14="http://schemas.microsoft.com/office/powerpoint/2010/main" val="188418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t>
            </a:r>
            <a:r>
              <a:rPr lang="en-GB" b="1" dirty="0">
                <a:latin typeface="Arial" panose="020B0604020202020204" pitchFamily="34" charset="0"/>
                <a:cs typeface="Arial" panose="020B0604020202020204" pitchFamily="34" charset="0"/>
              </a:rPr>
              <a:t>Presenter note: </a:t>
            </a:r>
            <a:r>
              <a:rPr lang="en-GB" dirty="0">
                <a:latin typeface="Arial" panose="020B0604020202020204" pitchFamily="34" charset="0"/>
                <a:cs typeface="Arial" panose="020B0604020202020204" pitchFamily="34" charset="0"/>
              </a:rPr>
              <a:t>Do share relevant venue and safety information. It’s also important to remind everyone attending that this training contains topics / materials / videos / content that some people might find upsetting.]</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Welcome to this safeguarding update.  Before we start it is important to remember that discussing safeguarding children and child abuse can be distressing, and these feelings are ok. Please make sure you and your staff look after yourselves, and each other, and get support where you need it, including from the DSLs and Deputies. It is, however, a crucial part of our work with students. Briefly leave the session if you need to, to take a breather.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Take a moment to think about where you can get support and supervision in our setting… from one another, from SLT and from our safeguarding deputies and lead. [You may want to remind people of any changes, contact arrangements, etc.]</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 we move through this presentation, we will be thinking about safeguarding children in general. However, some groups of children are additionally vulnerable and at increased risk of experiencing harm and abuse. We know from the research that disabled children and children with SEND are at increased risk of abuse and also less likely to receive protection when they experience abuse </a:t>
            </a:r>
            <a:r>
              <a:rPr lang="en-GB" b="0" i="0" dirty="0">
                <a:solidFill>
                  <a:srgbClr val="000000"/>
                </a:solidFill>
                <a:effectLst/>
                <a:latin typeface="Arial" panose="020B0604020202020204" pitchFamily="34" charset="0"/>
                <a:cs typeface="Arial" panose="020B0604020202020204" pitchFamily="34" charset="0"/>
              </a:rPr>
              <a:t>(Jones et al, 2012 and Taylor et al, 2014). </a:t>
            </a:r>
            <a:r>
              <a:rPr lang="en-GB" dirty="0">
                <a:latin typeface="Arial" panose="020B0604020202020204" pitchFamily="34" charset="0"/>
                <a:cs typeface="Arial" panose="020B0604020202020204" pitchFamily="34" charset="0"/>
              </a:rPr>
              <a:t>There are many reasons for this which include perceptions of disability, communication difficulties, and how signs and indicators can be misattributed to a diagnosed condition and therefore explained away.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[Again, you can take a moment to discuss which groups might be more vulnerable in your setting and highlight any work going on around these. We recommend that settings which support children with complex needs and disabilities receive appropriate training to unpick some of these issues more thoroughly. Safeguarding Network offers external supervision which is hugely valuable in reflective practice for safeguarding, especially where there are complex needs.]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a:t>
            </a:r>
            <a:r>
              <a:rPr lang="en-GB" baseline="0" dirty="0">
                <a:latin typeface="Arial" panose="020B0604020202020204" pitchFamily="34" charset="0"/>
                <a:cs typeface="Arial" panose="020B0604020202020204" pitchFamily="34" charset="0"/>
              </a:rPr>
              <a:t> latest statistics from </a:t>
            </a:r>
            <a:r>
              <a:rPr lang="en-GB" dirty="0">
                <a:latin typeface="Arial" panose="020B0604020202020204" pitchFamily="34" charset="0"/>
                <a:cs typeface="Arial" panose="020B0604020202020204" pitchFamily="34" charset="0"/>
              </a:rPr>
              <a:t>The National Child Mortality Database 2023: There were 160 deaths of children and young people due to violence or maltreatment during the 3 years 2020 - 23; </a:t>
            </a:r>
            <a:r>
              <a:rPr lang="en-GB" b="1" dirty="0">
                <a:latin typeface="Arial" panose="020B0604020202020204" pitchFamily="34" charset="0"/>
                <a:cs typeface="Arial" panose="020B0604020202020204" pitchFamily="34" charset="0"/>
              </a:rPr>
              <a:t>35 (22%) were infants under 1, </a:t>
            </a:r>
            <a:r>
              <a:rPr lang="en-GB" dirty="0">
                <a:latin typeface="Arial" panose="020B0604020202020204" pitchFamily="34" charset="0"/>
                <a:cs typeface="Arial" panose="020B0604020202020204" pitchFamily="34" charset="0"/>
              </a:rPr>
              <a:t>28 (18%) were aged 1-4 years, 27 (17%) were aged 5-14 years, and 70 (44%) were aged 15-17 years. </a:t>
            </a:r>
            <a:r>
              <a:rPr lang="en-GB" b="1" dirty="0">
                <a:latin typeface="Arial" panose="020B0604020202020204" pitchFamily="34" charset="0"/>
                <a:cs typeface="Arial" panose="020B0604020202020204" pitchFamily="34" charset="0"/>
              </a:rPr>
              <a:t>When adjusting for the number of children in the population, children under 1 had a risk of death over 5 times greater than the average.</a:t>
            </a:r>
          </a:p>
          <a:p>
            <a:endParaRPr lang="en-GB" b="1"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usually someone who is a care giver, parent, step-parent. Whereas the reasons for the increased vulnerability for younger children might appear obvious (due to mobility, no communication, not seen by agencies regularly, etc) the reasons for increased vulnerability of a second age group might not appear so.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this point you can ask the participants to guess which age group is the second most at risk after those under 1 year old.]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second most at risk age group is 16-24 years (ONS, appendix tables homicide). This is largely due to contextual risks, that is risks that exist outside of the family home. The risk older teenagers pose to themselves and each other along with the common misconception that as teenagers, they are more capable of looking after themselves. It is possible to divert our attention away from teenagers and view them as young adults and this means that we can sometimes unintentionally view older children as being to blame for some of the risks they are experiencing especially where there are concerns about contextual risks. It is however important to remember the definition of a child is anyone under the age of 18 years old. As we move through this training it is important to keep these points in mind.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50D403-68DD-4E56-BF32-C6138F6265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90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next activity involves watching a video, pausing at various points to discuss the content, the issues and concerns and then see how multi-agency working can support in this particular example. There are links to further reading on the topic.</a:t>
            </a:r>
          </a:p>
        </p:txBody>
      </p:sp>
      <p:sp>
        <p:nvSpPr>
          <p:cNvPr id="4" name="Slide Number Placeholder 3"/>
          <p:cNvSpPr>
            <a:spLocks noGrp="1"/>
          </p:cNvSpPr>
          <p:nvPr>
            <p:ph type="sldNum" sz="quarter" idx="5"/>
          </p:nvPr>
        </p:nvSpPr>
        <p:spPr/>
        <p:txBody>
          <a:bodyPr/>
          <a:lstStyle/>
          <a:p>
            <a:fld id="{DB50D403-68DD-4E56-BF32-C6138F626558}" type="slidenum">
              <a:rPr lang="en-GB" smtClean="0"/>
              <a:t>20</a:t>
            </a:fld>
            <a:endParaRPr lang="en-GB"/>
          </a:p>
        </p:txBody>
      </p:sp>
    </p:spTree>
    <p:extLst>
      <p:ext uri="{BB962C8B-B14F-4D97-AF65-F5344CB8AC3E}">
        <p14:creationId xmlns:p14="http://schemas.microsoft.com/office/powerpoint/2010/main" val="770419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https://youtu.be/0X8gsyk0Dv8?si=S5NdproPpilrTk91</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activity should take around 15-20mins.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Watch the video for the first two minutes, then pause (a good point is just after the narrator says, “I remember that they used to fight, and it was bad if they had been drinking beer.”).</a:t>
            </a:r>
          </a:p>
          <a:p>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In small groups, identify what information people have gathered, what issues and concerns are starting to be raised. E.g. ACES, domestic abuse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Watch the next two and a half minutes of the video – 2-4.5 mins, then pause again (a good point is after the narrator says “When I did get to school I would often be late, hungry and wearing dirty clothes.”).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In your small groups think about:</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What other issues and concerns do you now have.</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Who should now be involved, what action would you take in school?</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What support is required for everyone in the family?</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What type of abuse may be going on here?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Watch the remainder of the video, 4- 7mins.</a:t>
            </a:r>
          </a:p>
          <a:p>
            <a:r>
              <a:rPr lang="en-GB" dirty="0">
                <a:latin typeface="Arial" panose="020B0604020202020204" pitchFamily="34" charset="0"/>
                <a:cs typeface="Arial" panose="020B0604020202020204" pitchFamily="34" charset="0"/>
              </a:rPr>
              <a:t>The resolution.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Consider – what if the school did not take action to support Michelle, what are the possible outcomes for her and her family?</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Further learning and reading: </a:t>
            </a:r>
          </a:p>
          <a:p>
            <a:pPr marL="628650" lvl="1" indent="-171450">
              <a:buFont typeface="Arial" panose="020B0604020202020204" pitchFamily="34" charset="0"/>
              <a:buChar char="•"/>
            </a:pPr>
            <a:r>
              <a:rPr lang="en-GB" dirty="0">
                <a:latin typeface="Arial" panose="020B0604020202020204" pitchFamily="34" charset="0"/>
                <a:cs typeface="Arial" panose="020B0604020202020204" pitchFamily="34" charset="0"/>
              </a:rPr>
              <a:t>https://safeguarding.network/content/safeguarding-resources/neglect</a:t>
            </a:r>
          </a:p>
          <a:p>
            <a:pPr marL="628650" lvl="1" indent="-171450">
              <a:buFont typeface="Arial" panose="020B0604020202020204" pitchFamily="34" charset="0"/>
              <a:buChar char="•"/>
            </a:pPr>
            <a:r>
              <a:rPr lang="en-GB" dirty="0">
                <a:latin typeface="Arial" panose="020B0604020202020204" pitchFamily="34" charset="0"/>
                <a:cs typeface="Arial" panose="020B0604020202020204" pitchFamily="34" charset="0"/>
              </a:rPr>
              <a:t>https://www.nspcc.org.uk/what-is-child-abuse/types-of-abuse/neglect/</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21</a:t>
            </a:fld>
            <a:endParaRPr lang="en-GB"/>
          </a:p>
        </p:txBody>
      </p:sp>
    </p:spTree>
    <p:extLst>
      <p:ext uri="{BB962C8B-B14F-4D97-AF65-F5344CB8AC3E}">
        <p14:creationId xmlns:p14="http://schemas.microsoft.com/office/powerpoint/2010/main" val="3650048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recommend 15 minutes.</a:t>
            </a:r>
          </a:p>
        </p:txBody>
      </p:sp>
      <p:sp>
        <p:nvSpPr>
          <p:cNvPr id="4" name="Slide Number Placeholder 3"/>
          <p:cNvSpPr>
            <a:spLocks noGrp="1"/>
          </p:cNvSpPr>
          <p:nvPr>
            <p:ph type="sldNum" sz="quarter" idx="5"/>
          </p:nvPr>
        </p:nvSpPr>
        <p:spPr/>
        <p:txBody>
          <a:bodyPr/>
          <a:lstStyle/>
          <a:p>
            <a:fld id="{99BAEFA4-5836-409B-9E5E-FF9B6550C2C7}" type="slidenum">
              <a:rPr lang="en-GB" smtClean="0"/>
              <a:t>22</a:t>
            </a:fld>
            <a:endParaRPr lang="en-GB"/>
          </a:p>
        </p:txBody>
      </p:sp>
    </p:spTree>
    <p:extLst>
      <p:ext uri="{BB962C8B-B14F-4D97-AF65-F5344CB8AC3E}">
        <p14:creationId xmlns:p14="http://schemas.microsoft.com/office/powerpoint/2010/main" val="1167696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As we can see there are multiple areas of potential harm and vulnerability. Information about these can be found in Part One of Keeping Children Safe in Education and Annex B.</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Some specific areas to highlight are:</a:t>
            </a:r>
          </a:p>
          <a:p>
            <a:endParaRPr lang="en-GB"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Serious violence – there is a duty in relation to this which is to co-operate with agencies such as the police, local government, youth offending teams, health and probation services, to work collaboratively, share data and information, and put in place plans to prevent and reduce serious violence within their local communities.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Prejudicial and discriminatory bullying and the additional vulnerabilities of LGBTQ+ children, along with the impact of misogynist / misandrist and other hate-based comments / 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Tondo"/>
                <a:ea typeface="Ebrima"/>
                <a:cs typeface="Ebrima"/>
              </a:rPr>
              <a:t>Unexplained and/or persistent absence from education – these are growing issues, and it is important that we identify any children or young people who are in these categories as they are potentially at significantly higher risk.</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More information on these areas can also be found on the Safeguarding Network website.</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23</a:t>
            </a:fld>
            <a:endParaRPr lang="en-GB"/>
          </a:p>
        </p:txBody>
      </p:sp>
    </p:spTree>
    <p:extLst>
      <p:ext uri="{BB962C8B-B14F-4D97-AF65-F5344CB8AC3E}">
        <p14:creationId xmlns:p14="http://schemas.microsoft.com/office/powerpoint/2010/main" val="1083256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We have seen that as well as experiencing harm/abuse/neglect within the family home, children can experience abuse outside of the family home in other contexts of their lives.  Children may abuse other children, experience exploitation or experience abuse online as well as many other specific safeguarding risks.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With the role that technology plays in our lives on a daily basis, and the young age at which children now have access to devices, we need to ensure that we do not ignore the impact of children’s online experiences.  Through online devices, children and young people can be accessed in places that were historically safe (for example bedrooms) and at all hours of day and night.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can be easy to see online safety as a specific concern in itself, which it can be, however many forms of abuse can be perpetrated with technology and perpetuated through online spaces. In addition to experiencing abuse/exploitation, there can be other risks to children accessing online spaces.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What do you think might these include?</a:t>
            </a:r>
          </a:p>
        </p:txBody>
      </p:sp>
      <p:sp>
        <p:nvSpPr>
          <p:cNvPr id="4" name="Slide Number Placeholder 3"/>
          <p:cNvSpPr>
            <a:spLocks noGrp="1"/>
          </p:cNvSpPr>
          <p:nvPr>
            <p:ph type="sldNum" sz="quarter" idx="5"/>
          </p:nvPr>
        </p:nvSpPr>
        <p:spPr/>
        <p:txBody>
          <a:bodyPr/>
          <a:lstStyle/>
          <a:p>
            <a:fld id="{DB50D403-68DD-4E56-BF32-C6138F626558}" type="slidenum">
              <a:rPr lang="en-GB" smtClean="0"/>
              <a:t>24</a:t>
            </a:fld>
            <a:endParaRPr lang="en-GB"/>
          </a:p>
        </p:txBody>
      </p:sp>
    </p:spTree>
    <p:extLst>
      <p:ext uri="{BB962C8B-B14F-4D97-AF65-F5344CB8AC3E}">
        <p14:creationId xmlns:p14="http://schemas.microsoft.com/office/powerpoint/2010/main" val="2955663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It is important to highlight that technology is ever evolving and there are many benefits of accessing online spaces and technological devices for learning, fun, socialising and development. However, these spaces and devices can also be exploited, used for harm and misused/have unintended effects.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Our role is to ensure we are aware of the key issues with online spaces, provide an open and honest environment where we can explore children’s online presence and use of</a:t>
            </a:r>
          </a:p>
          <a:p>
            <a:r>
              <a:rPr lang="en-GB" dirty="0">
                <a:latin typeface="Arial" panose="020B0604020202020204" pitchFamily="34" charset="0"/>
                <a:cs typeface="Arial" panose="020B0604020202020204" pitchFamily="34" charset="0"/>
              </a:rPr>
              <a:t> technology without scaring or prohibiting appropriate use.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Filtering and monitoring systems are important, as is the way we interact with children through preventative education and through our partnership with parents and carers. How would you raise online concerns, and to whom?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key message is that despite the use of technology, a safeguarding issue is a safeguarding issue. Do not be distracted by technology and think of it as something different – all concerns need to be addressed thoroughly and in line with safeguarding guidance and policy.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online space is ever evolving.  One example that is becoming more prevalent is deepfake technology. This is used to create images or videos of people doing or saying things which they did not do or say. The name comes from a combination of “deep learning”, which refers to the type of Artificial Intelligence (AI) tool used to create the material, and “fake”. Deepfakes are videos, picture or audio clips made with artificial intelligence to look real. They can be used for fun, or even for scientific research, but sometimes they're used to impersonate people like politicians or world leaders, in order to deliberately mislead people.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create a deepfake, the tool is fed images or videos of the activity which the creator wants to portray, alongside images or videos of the person who will appear to perform the activity. The more data the AI is fed, the more realistic the deepfake will be.  Deepfakes have garnered widespread attention for their potential use in creating child sexual abuse material, celebrity pornographic videos, revenge porn, fake news, hoaxes, bullying, and financial fraud. Child Sexual Abuse Material generated through Artificial Intelligence is referred to as AI CSAM.</a:t>
            </a:r>
          </a:p>
        </p:txBody>
      </p:sp>
      <p:sp>
        <p:nvSpPr>
          <p:cNvPr id="4" name="Slide Number Placeholder 3"/>
          <p:cNvSpPr>
            <a:spLocks noGrp="1"/>
          </p:cNvSpPr>
          <p:nvPr>
            <p:ph type="sldNum" sz="quarter" idx="5"/>
          </p:nvPr>
        </p:nvSpPr>
        <p:spPr/>
        <p:txBody>
          <a:bodyPr/>
          <a:lstStyle/>
          <a:p>
            <a:fld id="{DB50D403-68DD-4E56-BF32-C6138F626558}" type="slidenum">
              <a:rPr lang="en-GB" smtClean="0"/>
              <a:t>25</a:t>
            </a:fld>
            <a:endParaRPr lang="en-GB"/>
          </a:p>
        </p:txBody>
      </p:sp>
    </p:spTree>
    <p:extLst>
      <p:ext uri="{BB962C8B-B14F-4D97-AF65-F5344CB8AC3E}">
        <p14:creationId xmlns:p14="http://schemas.microsoft.com/office/powerpoint/2010/main" val="4202483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We are now going to move on to consider what to do if the risks to children and young people come from the adults who are there to work with them (either employed or on a voluntary basis).</a:t>
            </a:r>
          </a:p>
        </p:txBody>
      </p:sp>
      <p:sp>
        <p:nvSpPr>
          <p:cNvPr id="4" name="Slide Number Placeholder 3"/>
          <p:cNvSpPr>
            <a:spLocks noGrp="1"/>
          </p:cNvSpPr>
          <p:nvPr>
            <p:ph type="sldNum" sz="quarter" idx="5"/>
          </p:nvPr>
        </p:nvSpPr>
        <p:spPr/>
        <p:txBody>
          <a:bodyPr/>
          <a:lstStyle/>
          <a:p>
            <a:fld id="{DB50D403-68DD-4E56-BF32-C6138F626558}" type="slidenum">
              <a:rPr lang="en-GB" smtClean="0"/>
              <a:t>26</a:t>
            </a:fld>
            <a:endParaRPr lang="en-GB"/>
          </a:p>
        </p:txBody>
      </p:sp>
    </p:spTree>
    <p:extLst>
      <p:ext uri="{BB962C8B-B14F-4D97-AF65-F5344CB8AC3E}">
        <p14:creationId xmlns:p14="http://schemas.microsoft.com/office/powerpoint/2010/main" val="842954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We are all in positions of responsibility and people look to us daily to ensure that we provide the children and young people in our care the best support we can.  With this responsibility comes expectations, and these are set out in our staff code of conduct. So, we need to challenge ourselves.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Do you understand how every aspect of the staff code conduct applies to you? If not, read it again and if necessary, </a:t>
            </a:r>
            <a:r>
              <a:rPr kumimoji="0" lang="en-GB" sz="1200" b="1"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ask for advice from the DSL as soon as possible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If you think you’ve done something that is not in line with the staff code of conduct and/or could be mis-interpreted, </a:t>
            </a:r>
            <a:r>
              <a:rPr kumimoji="0" lang="en-GB" sz="1200" b="1"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report the matter to the Headteacher/Principal (or equivalent) immediately.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We also know that there are some people who come into our line of work because it means they can access children and young people, and also individuals who may not have come into their role because of the access to children and young people, but whose views may change over time because of one reason or another.  It is therefore important that we maintain an attitude of “It could happen here”.  We will talk about low level concerns in a minute, however ,if you are concerned about another staff member’s behaviour but it does not appear to meet the threshold of harm, we need to follow the low-level concerns policy and report it to [</a:t>
            </a:r>
            <a:r>
              <a:rPr kumimoji="0" lang="en-GB" sz="1200" b="1"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you will need to tell the group who to report it to as this is different across different settings</a:t>
            </a:r>
            <a:r>
              <a:rPr kumimoji="0" lang="en-GB" sz="1200" b="0"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If you are concerned about another staff member’s behaviour and feel that it may meet the ‘threshold of harm’ criteria which we will also look at in a minute, follow the managing allegations policy and report to the Headteacher/ Principal (or equivalent) unless it is about them, in which case report to your Chair of governors/trustees or equivalent</a:t>
            </a:r>
            <a:r>
              <a:rPr kumimoji="0" lang="en-GB" sz="1200" b="1"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 </a:t>
            </a:r>
            <a:r>
              <a:rPr kumimoji="0" lang="en-GB" sz="1200" b="0"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a:t>
            </a:r>
            <a:r>
              <a:rPr kumimoji="0" lang="en-GB" sz="1200" b="1"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tell staff who this is and how to contact them</a:t>
            </a:r>
            <a:r>
              <a:rPr kumimoji="0" lang="en-GB" sz="1200" b="0"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a:t>
            </a:r>
            <a:r>
              <a:rPr kumimoji="0" lang="en-GB" sz="1200" b="1" i="0" u="none" strike="noStrike" kern="1200" cap="none" spc="0" normalizeH="0" baseline="0" noProof="0" dirty="0">
                <a:ln>
                  <a:noFill/>
                </a:ln>
                <a:solidFill>
                  <a:srgbClr val="48225C"/>
                </a:solidFill>
                <a:effectLst/>
                <a:uLnTx/>
                <a:uFillTx/>
                <a:latin typeface="Arial" panose="020B0604020202020204" pitchFamily="34" charset="0"/>
                <a:ea typeface="Ebrima" panose="02000000000000000000" pitchFamily="2"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 are times when it might it be difficult to decide whether to report something, but it is better to flag it up than not.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a:r>
            <a:r>
              <a:rPr lang="en-GB" b="1" dirty="0">
                <a:latin typeface="Arial" panose="020B0604020202020204" pitchFamily="34" charset="0"/>
                <a:cs typeface="Arial" panose="020B0604020202020204" pitchFamily="34" charset="0"/>
              </a:rPr>
              <a:t>Presenter note: </a:t>
            </a:r>
            <a:r>
              <a:rPr lang="en-GB" dirty="0">
                <a:latin typeface="Arial" panose="020B0604020202020204" pitchFamily="34" charset="0"/>
                <a:cs typeface="Arial" panose="020B0604020202020204" pitchFamily="34" charset="0"/>
              </a:rPr>
              <a:t>This is a useful conversation to have – dealing with low level concerns and allegations is challenging. Exploring some of the issues and difficulties is a healthy part of developing your school safeguarding culture. You might choose at another time to run our abuse by people in  professional role presentation and scenarios (https://safeguarding.network/allegations).]</a:t>
            </a:r>
          </a:p>
        </p:txBody>
      </p:sp>
      <p:sp>
        <p:nvSpPr>
          <p:cNvPr id="4" name="Slide Number Placeholder 3"/>
          <p:cNvSpPr>
            <a:spLocks noGrp="1"/>
          </p:cNvSpPr>
          <p:nvPr>
            <p:ph type="sldNum" sz="quarter" idx="5"/>
          </p:nvPr>
        </p:nvSpPr>
        <p:spPr/>
        <p:txBody>
          <a:bodyPr/>
          <a:lstStyle/>
          <a:p>
            <a:fld id="{DB50D403-68DD-4E56-BF32-C6138F626558}" type="slidenum">
              <a:rPr lang="en-GB" smtClean="0"/>
              <a:t>27</a:t>
            </a:fld>
            <a:endParaRPr lang="en-GB"/>
          </a:p>
        </p:txBody>
      </p:sp>
    </p:spTree>
    <p:extLst>
      <p:ext uri="{BB962C8B-B14F-4D97-AF65-F5344CB8AC3E}">
        <p14:creationId xmlns:p14="http://schemas.microsoft.com/office/powerpoint/2010/main" val="2207735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term ‘low-level’ concern does not mean that it is insignificant. A low-level concern is any concern, no matter how small, and even if no more than causing a sense of unease or a ‘nagging doubt’, that an adult working in or on behalf of our setting may have acted in a way that is inconsistent with the staff code of conduct and includes inappropriate conduct outside of work.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Examples of such behaviour could include, but are not limited to: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being over friendly with children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having favourites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taking photographs of children on their mobile phone, contrary to our policy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communicating with children over social media through personal accounts</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engaging with a child on a one-to-one basis in a secluded area or behind a closed door, or </a:t>
            </a:r>
          </a:p>
          <a:p>
            <a:pPr marL="171450" indent="-171450">
              <a:buFont typeface="Arial" panose="020B0604020202020204" pitchFamily="34" charset="0"/>
              <a:buChar char="•"/>
            </a:pPr>
            <a:r>
              <a:rPr lang="en-GB" dirty="0">
                <a:latin typeface="Arial" panose="020B0604020202020204" pitchFamily="34" charset="0"/>
                <a:cs typeface="Arial" panose="020B0604020202020204" pitchFamily="34" charset="0"/>
              </a:rPr>
              <a:t>humiliating children. </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None of these behaviours may meet the harm threshold in their own right, but they are all inconsistent with the requirements of the staff code of conduct.  </a:t>
            </a:r>
            <a:r>
              <a:rPr lang="en-GB" dirty="0">
                <a:highlight>
                  <a:srgbClr val="FFFF00"/>
                </a:highlight>
                <a:latin typeface="Arial" panose="020B0604020202020204" pitchFamily="34" charset="0"/>
                <a:cs typeface="Arial" panose="020B0604020202020204" pitchFamily="34" charset="0"/>
              </a:rPr>
              <a:t>It should be acknowledged that such behaviour can exist on a wide spectrum, from the inadvertent or thoughtless, or behaviour that may look to be inappropriate, but might not be in specific circumstances, through to that which is ultimately intended to enable abuse.</a:t>
            </a:r>
          </a:p>
          <a:p>
            <a:endParaRPr lang="en-GB" dirty="0">
              <a:highlight>
                <a:srgbClr val="FFFF00"/>
              </a:highlight>
              <a:latin typeface="Arial" panose="020B0604020202020204" pitchFamily="34" charset="0"/>
              <a:cs typeface="Arial" panose="020B0604020202020204" pitchFamily="34" charset="0"/>
            </a:endParaRPr>
          </a:p>
          <a:p>
            <a:r>
              <a:rPr lang="en-GB" dirty="0">
                <a:highlight>
                  <a:srgbClr val="FFFF00"/>
                </a:highlight>
                <a:latin typeface="Arial" panose="020B0604020202020204" pitchFamily="34" charset="0"/>
                <a:cs typeface="Arial" panose="020B0604020202020204" pitchFamily="34" charset="0"/>
              </a:rPr>
              <a:t>Research has shown that where people in positions of trust abuse children in their care, leading up to this there have often been a number of situations where they have been testing the boundaries and looking to see what the response of those around them will be.</a:t>
            </a:r>
          </a:p>
          <a:p>
            <a:endParaRPr lang="en-GB" dirty="0">
              <a:highlight>
                <a:srgbClr val="FFFF00"/>
              </a:highlight>
              <a:latin typeface="Arial" panose="020B0604020202020204" pitchFamily="34" charset="0"/>
              <a:cs typeface="Arial" panose="020B0604020202020204" pitchFamily="34" charset="0"/>
            </a:endParaRPr>
          </a:p>
          <a:p>
            <a:r>
              <a:rPr lang="en-GB" dirty="0">
                <a:highlight>
                  <a:srgbClr val="FFFF00"/>
                </a:highlight>
                <a:latin typeface="Arial" panose="020B0604020202020204" pitchFamily="34" charset="0"/>
                <a:cs typeface="Arial" panose="020B0604020202020204" pitchFamily="34" charset="0"/>
              </a:rPr>
              <a:t>Low-level concerns may arise in several ways and from a number of sources. For example, it may include suspicion, complaint, or a disclosure made by a child, parent or other adult within or outside of the organisation, or as a result of vetting checks undertaken.</a:t>
            </a:r>
          </a:p>
          <a:p>
            <a:endParaRPr lang="en-GB" dirty="0">
              <a:highlight>
                <a:srgbClr val="FFFF00"/>
              </a:highlight>
              <a:latin typeface="Arial" panose="020B0604020202020204" pitchFamily="34" charset="0"/>
              <a:cs typeface="Arial" panose="020B0604020202020204" pitchFamily="34" charset="0"/>
            </a:endParaRPr>
          </a:p>
          <a:p>
            <a:r>
              <a:rPr lang="en-GB" dirty="0">
                <a:highlight>
                  <a:srgbClr val="FFFF00"/>
                </a:highlight>
                <a:latin typeface="Arial" panose="020B0604020202020204" pitchFamily="34" charset="0"/>
                <a:cs typeface="Arial" panose="020B0604020202020204" pitchFamily="34" charset="0"/>
              </a:rPr>
              <a:t>Low level concerns must be reported to the person in your setting which has been agreed to be the most appropriate person. This might be the DSL or the Head, but this must be made clear in the setting’s staff behaviour policy and all staff must know the procedures for reporting low level concerns. If concerns are not reported to the head in the first instance, it is important that the Head is updated on these concerns. </a:t>
            </a:r>
          </a:p>
          <a:p>
            <a:endParaRPr lang="en-GB" dirty="0">
              <a:highlight>
                <a:srgbClr val="FFFF00"/>
              </a:highlight>
              <a:latin typeface="Arial" panose="020B0604020202020204" pitchFamily="34" charset="0"/>
              <a:cs typeface="Arial" panose="020B0604020202020204" pitchFamily="34" charset="0"/>
            </a:endParaRPr>
          </a:p>
          <a:p>
            <a:r>
              <a:rPr lang="en-GB" dirty="0">
                <a:highlight>
                  <a:srgbClr val="FFFF00"/>
                </a:highlight>
                <a:latin typeface="Arial" panose="020B0604020202020204" pitchFamily="34" charset="0"/>
                <a:cs typeface="Arial" panose="020B0604020202020204" pitchFamily="34" charset="0"/>
              </a:rPr>
              <a:t>[You will be able to advise on the arrangements in your setting.]</a:t>
            </a:r>
          </a:p>
          <a:p>
            <a:endParaRPr lang="en-GB" dirty="0">
              <a:highlight>
                <a:srgbClr val="FFFF00"/>
              </a:highlight>
              <a:latin typeface="Arial" panose="020B0604020202020204" pitchFamily="34" charset="0"/>
              <a:cs typeface="Arial" panose="020B0604020202020204" pitchFamily="34" charset="0"/>
            </a:endParaRPr>
          </a:p>
          <a:p>
            <a:r>
              <a:rPr lang="en-GB" dirty="0">
                <a:highlight>
                  <a:srgbClr val="FFFF00"/>
                </a:highlight>
                <a:latin typeface="Arial" panose="020B0604020202020204" pitchFamily="34" charset="0"/>
                <a:cs typeface="Arial" panose="020B0604020202020204" pitchFamily="34" charset="0"/>
              </a:rPr>
              <a:t>For concerns about the Head, these must be reported to the Governors/trustees. </a:t>
            </a:r>
          </a:p>
          <a:p>
            <a:endParaRPr lang="en-GB" dirty="0">
              <a:highlight>
                <a:srgbClr val="FFFF00"/>
              </a:highlight>
              <a:latin typeface="Arial" panose="020B0604020202020204" pitchFamily="34" charset="0"/>
              <a:cs typeface="Arial" panose="020B0604020202020204" pitchFamily="34" charset="0"/>
            </a:endParaRPr>
          </a:p>
          <a:p>
            <a:r>
              <a:rPr lang="en-GB" dirty="0">
                <a:highlight>
                  <a:srgbClr val="FFFF00"/>
                </a:highlight>
                <a:latin typeface="Arial" panose="020B0604020202020204" pitchFamily="34" charset="0"/>
                <a:cs typeface="Arial" panose="020B0604020202020204" pitchFamily="34" charset="0"/>
              </a:rPr>
              <a:t>The key message is – if you have concerns over a professional adult, you must report them (remind staff that if your setting receives an allegation relating to an incident at an out of school setting that was using your premises, your policies and procedures should be followed as well). </a:t>
            </a:r>
          </a:p>
        </p:txBody>
      </p:sp>
      <p:sp>
        <p:nvSpPr>
          <p:cNvPr id="4" name="Slide Number Placeholder 3"/>
          <p:cNvSpPr>
            <a:spLocks noGrp="1"/>
          </p:cNvSpPr>
          <p:nvPr>
            <p:ph type="sldNum" sz="quarter" idx="5"/>
          </p:nvPr>
        </p:nvSpPr>
        <p:spPr/>
        <p:txBody>
          <a:bodyPr/>
          <a:lstStyle/>
          <a:p>
            <a:fld id="{DB50D403-68DD-4E56-BF32-C6138F626558}" type="slidenum">
              <a:rPr lang="en-GB" smtClean="0"/>
              <a:t>28</a:t>
            </a:fld>
            <a:endParaRPr lang="en-GB"/>
          </a:p>
        </p:txBody>
      </p:sp>
    </p:spTree>
    <p:extLst>
      <p:ext uri="{BB962C8B-B14F-4D97-AF65-F5344CB8AC3E}">
        <p14:creationId xmlns:p14="http://schemas.microsoft.com/office/powerpoint/2010/main" val="3090090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Some concerns about colleagues, or actions that they undertake are significant and these are then considered against the threshold of harm.  The concept of a professional harming a child was formalised nationally following the deaths of Holly Wells and Jessica Chapman. Currently there are 4 criteria and if any one of these are met then the threshold of harm has been met and there are more formal processes to be followed.  The criteria are outlined on the screen.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important that if you suspect or are told that a professional is acting in a way that is covered by any of these four criteria, you </a:t>
            </a:r>
            <a:r>
              <a:rPr lang="en-GB" b="0" dirty="0">
                <a:solidFill>
                  <a:srgbClr val="FF0000"/>
                </a:solidFill>
                <a:highlight>
                  <a:srgbClr val="FFFF00"/>
                </a:highlight>
                <a:latin typeface="Arial" panose="020B0604020202020204" pitchFamily="34" charset="0"/>
                <a:cs typeface="Arial" panose="020B0604020202020204" pitchFamily="34" charset="0"/>
              </a:rPr>
              <a:t>report your concerns to the Head or Principal, (unless the allegation is about the Head/Principal in which case you need to report to the chair (or designated person for such allegations) of your settings governance body/structure)) </a:t>
            </a:r>
            <a:r>
              <a:rPr lang="en-GB" b="1" dirty="0">
                <a:solidFill>
                  <a:srgbClr val="FF0000"/>
                </a:solidFill>
                <a:highlight>
                  <a:srgbClr val="FFFF00"/>
                </a:highlight>
                <a:latin typeface="Arial" panose="020B0604020202020204" pitchFamily="34" charset="0"/>
                <a:cs typeface="Arial" panose="020B0604020202020204" pitchFamily="34" charset="0"/>
              </a:rPr>
              <a:t>[Presenter note:  </a:t>
            </a:r>
            <a:r>
              <a:rPr lang="en-GB" b="0" dirty="0">
                <a:solidFill>
                  <a:srgbClr val="FF0000"/>
                </a:solidFill>
                <a:highlight>
                  <a:srgbClr val="FFFF00"/>
                </a:highlight>
                <a:latin typeface="Arial" panose="020B0604020202020204" pitchFamily="34" charset="0"/>
                <a:cs typeface="Arial" panose="020B0604020202020204" pitchFamily="34" charset="0"/>
              </a:rPr>
              <a:t>You can advise on the arrangements in your setting. Yo</a:t>
            </a:r>
            <a:r>
              <a:rPr lang="en-GB" dirty="0">
                <a:latin typeface="Arial" panose="020B0604020202020204" pitchFamily="34" charset="0"/>
                <a:cs typeface="Arial" panose="020B0604020202020204" pitchFamily="34" charset="0"/>
              </a:rPr>
              <a:t>u may wish to add local information at this point, including whether this is included in the safeguarding policy, staff behaviour policy and any whistleblowing/managing allegations policy. Remind staff that if your setting receives an allegation relating to an incident at an out of school setting that was using your premises, your policies and procedures should be followed as well, which may include informing the Local Authority.]</a:t>
            </a:r>
          </a:p>
        </p:txBody>
      </p:sp>
      <p:sp>
        <p:nvSpPr>
          <p:cNvPr id="4" name="Slide Number Placeholder 3"/>
          <p:cNvSpPr>
            <a:spLocks noGrp="1"/>
          </p:cNvSpPr>
          <p:nvPr>
            <p:ph type="sldNum" sz="quarter" idx="5"/>
          </p:nvPr>
        </p:nvSpPr>
        <p:spPr/>
        <p:txBody>
          <a:bodyPr/>
          <a:lstStyle/>
          <a:p>
            <a:fld id="{DB50D403-68DD-4E56-BF32-C6138F626558}" type="slidenum">
              <a:rPr lang="en-GB" smtClean="0"/>
              <a:t>29</a:t>
            </a:fld>
            <a:endParaRPr lang="en-GB"/>
          </a:p>
        </p:txBody>
      </p:sp>
    </p:spTree>
    <p:extLst>
      <p:ext uri="{BB962C8B-B14F-4D97-AF65-F5344CB8AC3E}">
        <p14:creationId xmlns:p14="http://schemas.microsoft.com/office/powerpoint/2010/main" val="332774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[This training is designed to provide a general overview, reminder and update of safeguarding knowledge. Whilst updates are important, it is a strong safeguarding culture that will support this training. Such cultures develop through regular, ongoing updates throughout the year which, as identified in Keeping Children Safe in Education will enable knowledge to be deepened on specific safeguarding issues. Therefore, it is important that all settings recognise this as an overview only and continue to engage with the rest of Safeguarding Network’s materials over the course of the 2-year staff training calendar.  We also note and emphasise the statutory responsibility of ensuring ALL staff have read and understood at least part one of Keeping Children Safe in Education (or Annex A where appropriate and agreed). We provide support with this through our membership materials and offer a knowledge checker to be able to evidence and consolidate learning from reading the guidance and through attending this training. We would advise that after completing this training, all staff complete the knowledge checker, which can be allocated by the organisation’s DSL in the manage e-learning tab in the members area.]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training will cover the five key areas shown.  Its aim is to provide a basic overview and for many of you a refresher.  By its very nature there will be things that you have covered before, however it is important that we revisit these regularly to ensure that your knowledge remains fresh and up to date.</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3</a:t>
            </a:fld>
            <a:endParaRPr lang="en-GB"/>
          </a:p>
        </p:txBody>
      </p:sp>
    </p:spTree>
    <p:extLst>
      <p:ext uri="{BB962C8B-B14F-4D97-AF65-F5344CB8AC3E}">
        <p14:creationId xmlns:p14="http://schemas.microsoft.com/office/powerpoint/2010/main" val="1109080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Ensure the participants have access to the scenarios sheet. Four to read, discuss and feedback.</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Scenario 1: B</a:t>
            </a:r>
          </a:p>
          <a:p>
            <a:r>
              <a:rPr lang="en-GB" dirty="0">
                <a:latin typeface="Arial" panose="020B0604020202020204" pitchFamily="34" charset="0"/>
                <a:cs typeface="Arial" panose="020B0604020202020204" pitchFamily="34" charset="0"/>
              </a:rPr>
              <a:t>Scenario 2: C</a:t>
            </a:r>
          </a:p>
          <a:p>
            <a:r>
              <a:rPr lang="en-GB" dirty="0">
                <a:latin typeface="Arial" panose="020B0604020202020204" pitchFamily="34" charset="0"/>
                <a:cs typeface="Arial" panose="020B0604020202020204" pitchFamily="34" charset="0"/>
              </a:rPr>
              <a:t>Scenario 3: A</a:t>
            </a:r>
          </a:p>
          <a:p>
            <a:r>
              <a:rPr lang="en-GB" dirty="0">
                <a:latin typeface="Arial" panose="020B0604020202020204" pitchFamily="34" charset="0"/>
                <a:cs typeface="Arial" panose="020B0604020202020204" pitchFamily="34" charset="0"/>
              </a:rPr>
              <a:t>Scenario 4: C  - but all three!</a:t>
            </a:r>
          </a:p>
        </p:txBody>
      </p:sp>
      <p:sp>
        <p:nvSpPr>
          <p:cNvPr id="4" name="Slide Number Placeholder 3"/>
          <p:cNvSpPr>
            <a:spLocks noGrp="1"/>
          </p:cNvSpPr>
          <p:nvPr>
            <p:ph type="sldNum" sz="quarter" idx="5"/>
          </p:nvPr>
        </p:nvSpPr>
        <p:spPr/>
        <p:txBody>
          <a:bodyPr/>
          <a:lstStyle/>
          <a:p>
            <a:fld id="{DB50D403-68DD-4E56-BF32-C6138F626558}" type="slidenum">
              <a:rPr lang="en-GB" smtClean="0"/>
              <a:t>30</a:t>
            </a:fld>
            <a:endParaRPr lang="en-GB"/>
          </a:p>
        </p:txBody>
      </p:sp>
    </p:spTree>
    <p:extLst>
      <p:ext uri="{BB962C8B-B14F-4D97-AF65-F5344CB8AC3E}">
        <p14:creationId xmlns:p14="http://schemas.microsoft.com/office/powerpoint/2010/main" val="2343380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Finally we are going to consider how we respond to individual children and young people.</a:t>
            </a:r>
          </a:p>
        </p:txBody>
      </p:sp>
      <p:sp>
        <p:nvSpPr>
          <p:cNvPr id="4" name="Slide Number Placeholder 3"/>
          <p:cNvSpPr>
            <a:spLocks noGrp="1"/>
          </p:cNvSpPr>
          <p:nvPr>
            <p:ph type="sldNum" sz="quarter" idx="5"/>
          </p:nvPr>
        </p:nvSpPr>
        <p:spPr/>
        <p:txBody>
          <a:bodyPr/>
          <a:lstStyle/>
          <a:p>
            <a:fld id="{DB50D403-68DD-4E56-BF32-C6138F626558}" type="slidenum">
              <a:rPr lang="en-GB" smtClean="0"/>
              <a:t>31</a:t>
            </a:fld>
            <a:endParaRPr lang="en-GB"/>
          </a:p>
        </p:txBody>
      </p:sp>
    </p:spTree>
    <p:extLst>
      <p:ext uri="{BB962C8B-B14F-4D97-AF65-F5344CB8AC3E}">
        <p14:creationId xmlns:p14="http://schemas.microsoft.com/office/powerpoint/2010/main" val="3092912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It is important to acknowledge that children and young people may often chose to tell you what is happening to them at unexpected times and in unexpected ways – various kinds of behaviour can be a form of them telling you they are not happy about something. Therefore, it is imperative that you all maintain an open and calm approach in all practice to support in facilitating communication through trusted relationships. </a:t>
            </a:r>
          </a:p>
          <a:p>
            <a:endParaRPr lang="en-GB" dirty="0">
              <a:latin typeface="Arial" panose="020B0604020202020204" pitchFamily="34" charset="0"/>
              <a:ea typeface="Ebrima"/>
              <a:cs typeface="Arial" panose="020B0604020202020204" pitchFamily="34" charset="0"/>
            </a:endParaRPr>
          </a:p>
          <a:p>
            <a:r>
              <a:rPr lang="en-GB" dirty="0">
                <a:latin typeface="Arial" panose="020B0604020202020204" pitchFamily="34" charset="0"/>
                <a:ea typeface="Ebrima"/>
                <a:cs typeface="Arial" panose="020B0604020202020204" pitchFamily="34" charset="0"/>
              </a:rPr>
              <a:t>Information should be shared with the Safeguarding team if low level issue; DSL or Deputy immediately if risk of significant harm; (Head/Principal if allegation against staff) etc. [</a:t>
            </a:r>
            <a:r>
              <a:rPr lang="en-GB" b="1" dirty="0">
                <a:latin typeface="Arial" panose="020B0604020202020204" pitchFamily="34" charset="0"/>
                <a:ea typeface="Ebrima"/>
                <a:cs typeface="Arial" panose="020B0604020202020204" pitchFamily="34" charset="0"/>
              </a:rPr>
              <a:t>Presenter note: </a:t>
            </a:r>
            <a:r>
              <a:rPr lang="en-GB" dirty="0">
                <a:latin typeface="Arial" panose="020B0604020202020204" pitchFamily="34" charset="0"/>
                <a:ea typeface="Ebrima"/>
                <a:cs typeface="Arial" panose="020B0604020202020204" pitchFamily="34" charset="0"/>
              </a:rPr>
              <a:t>Use this as an opportunity to direct staff to your settings safeguarding policy and procedure.]</a:t>
            </a:r>
          </a:p>
          <a:p>
            <a:endParaRPr lang="en-GB" dirty="0">
              <a:latin typeface="Arial" panose="020B0604020202020204" pitchFamily="34" charset="0"/>
              <a:ea typeface="Ebrima"/>
              <a:cs typeface="Arial" panose="020B0604020202020204" pitchFamily="34" charset="0"/>
            </a:endParaRPr>
          </a:p>
          <a:p>
            <a:r>
              <a:rPr lang="en-GB" dirty="0">
                <a:latin typeface="Arial" panose="020B0604020202020204" pitchFamily="34" charset="0"/>
                <a:ea typeface="Ebrima"/>
                <a:cs typeface="Arial" panose="020B0604020202020204" pitchFamily="34" charset="0"/>
              </a:rPr>
              <a:t>You should never worry about whether or not to share concerns – better to share and find out nothing was wrong, than not to share and not to protect a child. Abuse is not just about inflicting harm, it is also about “failing to act to prevent harm”. (KCSiE)</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32</a:t>
            </a:fld>
            <a:endParaRPr lang="en-GB"/>
          </a:p>
        </p:txBody>
      </p:sp>
    </p:spTree>
    <p:extLst>
      <p:ext uri="{BB962C8B-B14F-4D97-AF65-F5344CB8AC3E}">
        <p14:creationId xmlns:p14="http://schemas.microsoft.com/office/powerpoint/2010/main" val="373197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Click on each picture for further information slides, clicking on purple arrows to get back to this slide each time.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As we have seen, children may not be ready or able to disclose abuse verbally, and therefore we need to think carefully about what signs and indicators there are, keep an open mind and employ professional curiosity (asking “what of” in order to create an environment where we can support children who are experiencing abuse or harm in order to intervene.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Remember, safeguarding is not just child protection and includes early help - the earlier a problem is identified then the better the outcome often for the child. As identified in Keeping Children Safe in Education, there are some specific circumstances where children may need early help. These include if a child:</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is disabled or has certain health conditions and has specific additional needs;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has special educational needs (whether or not they have a statutory Education, Health and Care Plan);</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has a mental health need;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is a young carer;</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is showing signs of being drawn in to anti-social or criminal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 including gang involvement and association with </a:t>
            </a:r>
            <a:r>
              <a:rPr lang="en-US" dirty="0" err="1">
                <a:latin typeface="Arial" panose="020B0604020202020204" pitchFamily="34" charset="0"/>
                <a:cs typeface="Arial" panose="020B0604020202020204" pitchFamily="34" charset="0"/>
              </a:rPr>
              <a:t>organised</a:t>
            </a:r>
            <a:r>
              <a:rPr lang="en-US" dirty="0">
                <a:latin typeface="Arial" panose="020B0604020202020204" pitchFamily="34" charset="0"/>
                <a:cs typeface="Arial" panose="020B0604020202020204" pitchFamily="34" charset="0"/>
              </a:rPr>
              <a:t> crime groups or county lines;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is frequently missing or going missing from care or from home;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is at risk of modern slavery, trafficking, sexual or criminal exploitation;</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is at risk of being </a:t>
            </a:r>
            <a:r>
              <a:rPr lang="en-US" dirty="0" err="1">
                <a:latin typeface="Arial" panose="020B0604020202020204" pitchFamily="34" charset="0"/>
                <a:cs typeface="Arial" panose="020B0604020202020204" pitchFamily="34" charset="0"/>
              </a:rPr>
              <a:t>radicalised</a:t>
            </a:r>
            <a:r>
              <a:rPr lang="en-US" dirty="0">
                <a:latin typeface="Arial" panose="020B0604020202020204" pitchFamily="34" charset="0"/>
                <a:cs typeface="Arial" panose="020B0604020202020204" pitchFamily="34" charset="0"/>
              </a:rPr>
              <a:t> or exploited;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has a family member in prison, or is affected by parental offending;</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is in a family circumstance presenting challenges for the child, such as drug and alcohol misuse, adult mental health issues and domestic abuse;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is misusing alcohol and other drugs themselves;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has returned home to their family from care;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is at risk of so-called ‘</a:t>
            </a:r>
            <a:r>
              <a:rPr lang="en-US" dirty="0" err="1">
                <a:latin typeface="Arial" panose="020B0604020202020204" pitchFamily="34" charset="0"/>
                <a:cs typeface="Arial" panose="020B0604020202020204" pitchFamily="34" charset="0"/>
              </a:rPr>
              <a:t>honour</a:t>
            </a:r>
            <a:r>
              <a:rPr lang="en-US" dirty="0">
                <a:latin typeface="Arial" panose="020B0604020202020204" pitchFamily="34" charset="0"/>
                <a:cs typeface="Arial" panose="020B0604020202020204" pitchFamily="34" charset="0"/>
              </a:rPr>
              <a:t>’-based abuse such as Female Genital Mutilation or Forced Marriage;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is a privately fostered child; or</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is persistently absent from education, including persistent absences for part of the school day. </a:t>
            </a:r>
          </a:p>
        </p:txBody>
      </p:sp>
      <p:sp>
        <p:nvSpPr>
          <p:cNvPr id="4" name="Slide Number Placeholder 3"/>
          <p:cNvSpPr>
            <a:spLocks noGrp="1"/>
          </p:cNvSpPr>
          <p:nvPr>
            <p:ph type="sldNum" sz="quarter" idx="5"/>
          </p:nvPr>
        </p:nvSpPr>
        <p:spPr/>
        <p:txBody>
          <a:bodyPr/>
          <a:lstStyle/>
          <a:p>
            <a:fld id="{99BAEFA4-5836-409B-9E5E-FF9B6550C2C7}" type="slidenum">
              <a:rPr lang="en-GB" smtClean="0"/>
              <a:t>33</a:t>
            </a:fld>
            <a:endParaRPr lang="en-GB"/>
          </a:p>
        </p:txBody>
      </p:sp>
    </p:spTree>
    <p:extLst>
      <p:ext uri="{BB962C8B-B14F-4D97-AF65-F5344CB8AC3E}">
        <p14:creationId xmlns:p14="http://schemas.microsoft.com/office/powerpoint/2010/main" val="20985893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Ask the participants: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might the records we keep be used? Who might see them?</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Ensure answers include referrals to other agencies, courts (family/criminal), parents themselves, children themselves, especially in future through subject access requests, child protection conferences / reports, police information, child safeguarding practice reviews, etc.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important that we know how to keep accurate and effective records which are free from emotive language and based on facts. All records should be made in line with your setting’s record keeping guidance and systems.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records we keep may be shared outside of your setting. Normally, this decision will be made by a DSL in terms of who needs to have this information and for what reasons. All staff should be aware of the need for confidentiality, but also reminded that fears of sharing information should not stand in the way of safeguarding children.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also need to remember that sometimes we will be asked about why we acted the way that we did – this may be months or years later and therefore your recording is important as the source of information.</a:t>
            </a:r>
          </a:p>
        </p:txBody>
      </p:sp>
      <p:sp>
        <p:nvSpPr>
          <p:cNvPr id="4" name="Slide Number Placeholder 3"/>
          <p:cNvSpPr>
            <a:spLocks noGrp="1"/>
          </p:cNvSpPr>
          <p:nvPr>
            <p:ph type="sldNum" sz="quarter" idx="5"/>
          </p:nvPr>
        </p:nvSpPr>
        <p:spPr/>
        <p:txBody>
          <a:bodyPr/>
          <a:lstStyle/>
          <a:p>
            <a:fld id="{DB50D403-68DD-4E56-BF32-C6138F626558}" type="slidenum">
              <a:rPr lang="en-GB" smtClean="0"/>
              <a:t>34</a:t>
            </a:fld>
            <a:endParaRPr lang="en-GB"/>
          </a:p>
        </p:txBody>
      </p:sp>
    </p:spTree>
    <p:extLst>
      <p:ext uri="{BB962C8B-B14F-4D97-AF65-F5344CB8AC3E}">
        <p14:creationId xmlns:p14="http://schemas.microsoft.com/office/powerpoint/2010/main" val="4181478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Ask the participants to read through the information on the slide. What are their thoughts on this as a safeguarding record? Is it effective? How could it be improved? What does it tell us?</a:t>
            </a:r>
          </a:p>
        </p:txBody>
      </p:sp>
      <p:sp>
        <p:nvSpPr>
          <p:cNvPr id="4" name="Slide Number Placeholder 3"/>
          <p:cNvSpPr>
            <a:spLocks noGrp="1"/>
          </p:cNvSpPr>
          <p:nvPr>
            <p:ph type="sldNum" sz="quarter" idx="5"/>
          </p:nvPr>
        </p:nvSpPr>
        <p:spPr/>
        <p:txBody>
          <a:bodyPr/>
          <a:lstStyle/>
          <a:p>
            <a:fld id="{DB50D403-68DD-4E56-BF32-C6138F626558}" type="slidenum">
              <a:rPr lang="en-GB" smtClean="0"/>
              <a:t>35</a:t>
            </a:fld>
            <a:endParaRPr lang="en-GB"/>
          </a:p>
        </p:txBody>
      </p:sp>
    </p:spTree>
    <p:extLst>
      <p:ext uri="{BB962C8B-B14F-4D97-AF65-F5344CB8AC3E}">
        <p14:creationId xmlns:p14="http://schemas.microsoft.com/office/powerpoint/2010/main" val="417623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summary, where you have concerns about a child, these are shared with the DSL immediately. Recording is an important and crucial part of this, however sometimes an immediate verbal report is needed which can then be followed up with the written record. This would apply where a child is deemed to be at risk of significant harm and immediate action is required to protect them. Make sure that the record is factual, provides an analysis of why this is a concern, includes the child’s voice, is timely and shared appropriately. It should also include:</a:t>
            </a:r>
          </a:p>
          <a:p>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Full name, date of birth and year group of the child/young person.</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Full name and job title of person writing the record.</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Date and time of writing the record and when an incident and/or concern happened / began.</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Details of the incident/concerns, what gave rise to the latter, and any discussions had and with whom.</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All actions taken, and outcomes.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The extent and nature of any involvement by other professionals (including colleagues)/children/adults, and their full details (NOT initials). Information can be redacted if necessary when sharing.</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Date and authors signature at the end of the record.</a:t>
            </a:r>
          </a:p>
        </p:txBody>
      </p:sp>
      <p:sp>
        <p:nvSpPr>
          <p:cNvPr id="4" name="Slide Number Placeholder 3"/>
          <p:cNvSpPr>
            <a:spLocks noGrp="1"/>
          </p:cNvSpPr>
          <p:nvPr>
            <p:ph type="sldNum" sz="quarter" idx="5"/>
          </p:nvPr>
        </p:nvSpPr>
        <p:spPr/>
        <p:txBody>
          <a:bodyPr/>
          <a:lstStyle/>
          <a:p>
            <a:fld id="{99BAEFA4-5836-409B-9E5E-FF9B6550C2C7}" type="slidenum">
              <a:rPr lang="en-GB" smtClean="0"/>
              <a:t>36</a:t>
            </a:fld>
            <a:endParaRPr lang="en-GB"/>
          </a:p>
        </p:txBody>
      </p:sp>
    </p:spTree>
    <p:extLst>
      <p:ext uri="{BB962C8B-B14F-4D97-AF65-F5344CB8AC3E}">
        <p14:creationId xmlns:p14="http://schemas.microsoft.com/office/powerpoint/2010/main" val="360932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Ask the participants to read through this entry (over two slides). Is this one better? Why? What has been changed? What difference would this make to Sophie?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you are using a recording system that does not prompt users to enter the full name, date of birth and year group etc. of the child/young person concerned, remind staff that these should be included too).</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37</a:t>
            </a:fld>
            <a:endParaRPr lang="en-GB"/>
          </a:p>
        </p:txBody>
      </p:sp>
    </p:spTree>
    <p:extLst>
      <p:ext uri="{BB962C8B-B14F-4D97-AF65-F5344CB8AC3E}">
        <p14:creationId xmlns:p14="http://schemas.microsoft.com/office/powerpoint/2010/main" val="30665255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Ask the participants to read through this entry. Is this one better? Why? What has been changed? What difference would this make to Sophie?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you are using a recording system that does not prompt users to enter the full name, date of birth and year group etc. of the child/young person concerned, remind staff that these should be included too).</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38</a:t>
            </a:fld>
            <a:endParaRPr lang="en-GB"/>
          </a:p>
        </p:txBody>
      </p:sp>
    </p:spTree>
    <p:extLst>
      <p:ext uri="{BB962C8B-B14F-4D97-AF65-F5344CB8AC3E}">
        <p14:creationId xmlns:p14="http://schemas.microsoft.com/office/powerpoint/2010/main" val="566458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a:t>
            </a:r>
            <a:r>
              <a:rPr lang="en-GB" b="1" dirty="0">
                <a:latin typeface="Arial" panose="020B0604020202020204" pitchFamily="34" charset="0"/>
                <a:cs typeface="Arial" panose="020B0604020202020204" pitchFamily="34" charset="0"/>
              </a:rPr>
              <a:t>Presenter note: </a:t>
            </a:r>
            <a:r>
              <a:rPr lang="en-GB" dirty="0">
                <a:latin typeface="Arial" panose="020B0604020202020204" pitchFamily="34" charset="0"/>
                <a:cs typeface="Arial" panose="020B0604020202020204" pitchFamily="34" charset="0"/>
              </a:rPr>
              <a:t>This training represents a whistlestop tour of safeguarding. For full and comprehensive training staff would need to attend much longer sessions, over days and weeks to fully explore all aspects in detail, which few settings have time or budget for. This is designed to be an overview, but not a replacement for ongoing continuing professional development in safeguarding areas and reading the guidance.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This is also an opportunity for thoughts and reflections from participants on the training.]</a:t>
            </a:r>
          </a:p>
        </p:txBody>
      </p:sp>
      <p:sp>
        <p:nvSpPr>
          <p:cNvPr id="4" name="Slide Number Placeholder 3"/>
          <p:cNvSpPr>
            <a:spLocks noGrp="1"/>
          </p:cNvSpPr>
          <p:nvPr>
            <p:ph type="sldNum" sz="quarter" idx="5"/>
          </p:nvPr>
        </p:nvSpPr>
        <p:spPr/>
        <p:txBody>
          <a:bodyPr/>
          <a:lstStyle/>
          <a:p>
            <a:fld id="{DB50D403-68DD-4E56-BF32-C6138F626558}" type="slidenum">
              <a:rPr lang="en-GB" smtClean="0"/>
              <a:t>39</a:t>
            </a:fld>
            <a:endParaRPr lang="en-GB"/>
          </a:p>
        </p:txBody>
      </p:sp>
    </p:spTree>
    <p:extLst>
      <p:ext uri="{BB962C8B-B14F-4D97-AF65-F5344CB8AC3E}">
        <p14:creationId xmlns:p14="http://schemas.microsoft.com/office/powerpoint/2010/main" val="20311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We will therefore start by looking at what safeguarding is and what your responsibilities are.</a:t>
            </a:r>
          </a:p>
        </p:txBody>
      </p:sp>
      <p:sp>
        <p:nvSpPr>
          <p:cNvPr id="4" name="Slide Number Placeholder 3"/>
          <p:cNvSpPr>
            <a:spLocks noGrp="1"/>
          </p:cNvSpPr>
          <p:nvPr>
            <p:ph type="sldNum" sz="quarter" idx="5"/>
          </p:nvPr>
        </p:nvSpPr>
        <p:spPr/>
        <p:txBody>
          <a:bodyPr/>
          <a:lstStyle/>
          <a:p>
            <a:fld id="{DB50D403-68DD-4E56-BF32-C6138F626558}" type="slidenum">
              <a:rPr lang="en-GB" smtClean="0"/>
              <a:t>4</a:t>
            </a:fld>
            <a:endParaRPr lang="en-GB"/>
          </a:p>
        </p:txBody>
      </p:sp>
    </p:spTree>
    <p:extLst>
      <p:ext uri="{BB962C8B-B14F-4D97-AF65-F5344CB8AC3E}">
        <p14:creationId xmlns:p14="http://schemas.microsoft.com/office/powerpoint/2010/main" val="35933501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Ensure the participants have access to the Quiz</a:t>
            </a:r>
            <a:r>
              <a:rPr lang="en-GB" baseline="0" dirty="0">
                <a:latin typeface="Arial" panose="020B0604020202020204" pitchFamily="34" charset="0"/>
                <a:cs typeface="Arial" panose="020B0604020202020204" pitchFamily="34" charset="0"/>
              </a:rPr>
              <a:t> S</a:t>
            </a:r>
            <a:r>
              <a:rPr lang="en-GB" dirty="0">
                <a:latin typeface="Arial" panose="020B0604020202020204" pitchFamily="34" charset="0"/>
                <a:cs typeface="Arial" panose="020B0604020202020204" pitchFamily="34" charset="0"/>
              </a:rPr>
              <a:t>heet. Allow time for discussion, then explain to</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participants that questions 1-5 will be answered as you go through the course. Ask them to check their</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answers as they go along. Give answers for</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questions 6-9 (see below for pointers, plus refer to your setting’s policies.</a:t>
            </a:r>
          </a:p>
          <a:p>
            <a:endParaRPr lang="en-GB" dirty="0">
              <a:latin typeface="Arial" panose="020B0604020202020204" pitchFamily="34" charset="0"/>
              <a:cs typeface="Arial" panose="020B0604020202020204" pitchFamily="34" charset="0"/>
            </a:endParaRPr>
          </a:p>
          <a:p>
            <a:pPr marL="228600" indent="-228600">
              <a:buFont typeface="+mj-lt"/>
              <a:buAutoNum type="arabicPeriod"/>
            </a:pPr>
            <a:r>
              <a:rPr lang="en-GB" dirty="0">
                <a:latin typeface="Arial" panose="020B0604020202020204" pitchFamily="34" charset="0"/>
                <a:cs typeface="Arial" panose="020B0604020202020204" pitchFamily="34" charset="0"/>
              </a:rPr>
              <a:t>Name and describe the four main categories of</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child abuse and give at least four possible</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indicators for each (see the handout for full</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definitions).</a:t>
            </a:r>
          </a:p>
          <a:p>
            <a:pPr marL="228600" indent="-228600">
              <a:buFont typeface="+mj-lt"/>
              <a:buAutoNum type="arabicPeriod"/>
            </a:pPr>
            <a:r>
              <a:rPr lang="en-GB" dirty="0">
                <a:latin typeface="Arial" panose="020B0604020202020204" pitchFamily="34" charset="0"/>
                <a:cs typeface="Arial" panose="020B0604020202020204" pitchFamily="34" charset="0"/>
              </a:rPr>
              <a:t>If a child/young person tells you they are being</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harmed, outline all the steps you would take.</a:t>
            </a:r>
          </a:p>
          <a:p>
            <a:pPr marL="228600" indent="-228600">
              <a:buFont typeface="+mj-lt"/>
              <a:buAutoNum type="arabicPeriod"/>
            </a:pPr>
            <a:r>
              <a:rPr lang="en-GB" dirty="0">
                <a:latin typeface="Arial" panose="020B0604020202020204" pitchFamily="34" charset="0"/>
                <a:cs typeface="Arial" panose="020B0604020202020204" pitchFamily="34" charset="0"/>
              </a:rPr>
              <a:t>How can you ensure that information about</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children/young people/families/staff is kept</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and shared securely?</a:t>
            </a:r>
          </a:p>
          <a:p>
            <a:pPr marL="228600" indent="-228600">
              <a:buFont typeface="+mj-lt"/>
              <a:buAutoNum type="arabicPeriod"/>
            </a:pPr>
            <a:r>
              <a:rPr lang="en-GB" dirty="0">
                <a:latin typeface="Arial" panose="020B0604020202020204" pitchFamily="34" charset="0"/>
                <a:cs typeface="Arial" panose="020B0604020202020204" pitchFamily="34" charset="0"/>
              </a:rPr>
              <a:t>Outline all the steps you should take if a</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child/young person makes an allegation</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against, and/or if you have concerns about, a</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member of staff.</a:t>
            </a:r>
          </a:p>
          <a:p>
            <a:pPr marL="228600" indent="-228600">
              <a:buFont typeface="+mj-lt"/>
              <a:buAutoNum type="arabicPeriod"/>
            </a:pPr>
            <a:r>
              <a:rPr lang="en-GB" dirty="0">
                <a:latin typeface="Arial" panose="020B0604020202020204" pitchFamily="34" charset="0"/>
                <a:cs typeface="Arial" panose="020B0604020202020204" pitchFamily="34" charset="0"/>
              </a:rPr>
              <a:t>If you want to take or use images of pupils,</a:t>
            </a:r>
            <a:r>
              <a:rPr lang="en-GB" baseline="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students or staff, who do you need to ask consent from? Who else, if anyone, do you need to check with? </a:t>
            </a:r>
          </a:p>
          <a:p>
            <a:pPr marL="228600" indent="-228600">
              <a:buFont typeface="+mj-lt"/>
              <a:buAutoNum type="arabicPeriod"/>
            </a:pPr>
            <a:r>
              <a:rPr lang="en-GB" dirty="0">
                <a:latin typeface="Arial" panose="020B0604020202020204" pitchFamily="34" charset="0"/>
                <a:cs typeface="Arial" panose="020B0604020202020204" pitchFamily="34" charset="0"/>
              </a:rPr>
              <a:t>When can you allow learners access to your personal social media accounts? What measures should you take to maintain professional boundaries? </a:t>
            </a:r>
          </a:p>
          <a:p>
            <a:pPr marL="228600" indent="-228600">
              <a:buFont typeface="+mj-lt"/>
              <a:buAutoNum type="arabicPeriod"/>
            </a:pPr>
            <a:r>
              <a:rPr lang="en-GB" dirty="0">
                <a:latin typeface="Arial" panose="020B0604020202020204" pitchFamily="34" charset="0"/>
                <a:cs typeface="Arial" panose="020B0604020202020204" pitchFamily="34" charset="0"/>
              </a:rPr>
              <a:t>What do you need to consider when working on your own with a learner? </a:t>
            </a:r>
          </a:p>
          <a:p>
            <a:pPr marL="228600" indent="-228600">
              <a:buFont typeface="+mj-lt"/>
              <a:buAutoNum type="arabicPeriod"/>
            </a:pPr>
            <a:r>
              <a:rPr lang="en-GB" dirty="0">
                <a:latin typeface="Arial" panose="020B0604020202020204" pitchFamily="34" charset="0"/>
                <a:cs typeface="Arial" panose="020B0604020202020204" pitchFamily="34" charset="0"/>
              </a:rPr>
              <a:t>What do you need to think about when considering the appropriateness of physical contact with a learner? </a:t>
            </a:r>
          </a:p>
          <a:p>
            <a:pPr marL="228600" indent="-228600">
              <a:buFont typeface="+mj-lt"/>
              <a:buAutoNum type="arabicPeriod"/>
            </a:pPr>
            <a:r>
              <a:rPr lang="en-GB" dirty="0">
                <a:latin typeface="Arial" panose="020B0604020202020204" pitchFamily="34" charset="0"/>
                <a:cs typeface="Arial" panose="020B0604020202020204" pitchFamily="34" charset="0"/>
              </a:rPr>
              <a:t>How can you be a positive role model for your learners? Give examples. </a:t>
            </a:r>
          </a:p>
          <a:p>
            <a:r>
              <a:rPr lang="en-GB"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Pointers in relation to questions 6-9: </a:t>
            </a:r>
          </a:p>
          <a:p>
            <a:r>
              <a:rPr lang="en-GB" dirty="0">
                <a:latin typeface="Arial" panose="020B0604020202020204" pitchFamily="34" charset="0"/>
                <a:cs typeface="Arial" panose="020B0604020202020204" pitchFamily="34" charset="0"/>
              </a:rPr>
              <a:t> </a:t>
            </a:r>
          </a:p>
          <a:p>
            <a:pPr marL="228600" indent="-228600">
              <a:buFont typeface="+mj-lt"/>
              <a:buAutoNum type="arabicPeriod" startAt="6"/>
            </a:pPr>
            <a:r>
              <a:rPr lang="en-GB" dirty="0">
                <a:latin typeface="Arial" panose="020B0604020202020204" pitchFamily="34" charset="0"/>
                <a:cs typeface="Arial" panose="020B0604020202020204" pitchFamily="34" charset="0"/>
              </a:rPr>
              <a:t>Most staff may answer ‘never’ in terms of learner access. Generally speaking, in a professional context, this is accurate. However, need to expand to discuss when learners are relatives… – e.g. if your child who attends the school you work in can access your personal account, how many of their friends can as well? What safeguards are in place? Also consider, how personal is social media? What you post may affect your professional life etc. </a:t>
            </a:r>
          </a:p>
          <a:p>
            <a:pPr marL="228600" indent="-228600">
              <a:buFont typeface="+mj-lt"/>
              <a:buAutoNum type="arabicPeriod" startAt="6"/>
            </a:pPr>
            <a:r>
              <a:rPr lang="en-GB" dirty="0">
                <a:latin typeface="Arial" panose="020B0604020202020204" pitchFamily="34" charset="0"/>
                <a:cs typeface="Arial" panose="020B0604020202020204" pitchFamily="34" charset="0"/>
              </a:rPr>
              <a:t>Need to consider safety of the child and potential for allegation against the member of staff – where are you – how isolated is the area, can you be overseen? Who knows you’re there and why Child/young person’s feelings, balancing privacy versus safety etc.  </a:t>
            </a:r>
          </a:p>
          <a:p>
            <a:pPr marL="228600" indent="-228600">
              <a:buFont typeface="+mj-lt"/>
              <a:buAutoNum type="arabicPeriod" startAt="6"/>
            </a:pPr>
            <a:r>
              <a:rPr lang="en-GB" dirty="0">
                <a:latin typeface="Arial" panose="020B0604020202020204" pitchFamily="34" charset="0"/>
                <a:cs typeface="Arial" panose="020B0604020202020204" pitchFamily="34" charset="0"/>
              </a:rPr>
              <a:t>Need to consider wishes and feelings of child/young person, appropriateness/reason for physical contact, gender issues, religious constraints etc. Examples of when may be appropriate: administering First Aid, certain teaching situations like hand placement on a violin, appropriate physical restraint, dealing with distress etc.  </a:t>
            </a:r>
          </a:p>
          <a:p>
            <a:pPr marL="228600" indent="-228600">
              <a:buFont typeface="+mj-lt"/>
              <a:buAutoNum type="arabicPeriod" startAt="6"/>
            </a:pPr>
            <a:r>
              <a:rPr lang="en-GB" dirty="0">
                <a:latin typeface="Arial" panose="020B0604020202020204" pitchFamily="34" charset="0"/>
                <a:cs typeface="Arial" panose="020B0604020202020204" pitchFamily="34" charset="0"/>
              </a:rPr>
              <a:t>Examples include behave in a respectful manner towards other staff, pupils/students and their families, do not ridicule, bully, coerce others, do not allow ridicule, bullying etc. to go unchallenged – ‘standing by’ is collusive, be consistent, apologise when you get it wrong. </a:t>
            </a:r>
          </a:p>
        </p:txBody>
      </p:sp>
      <p:sp>
        <p:nvSpPr>
          <p:cNvPr id="4" name="Slide Number Placeholder 3"/>
          <p:cNvSpPr>
            <a:spLocks noGrp="1"/>
          </p:cNvSpPr>
          <p:nvPr>
            <p:ph type="sldNum" sz="quarter" idx="5"/>
          </p:nvPr>
        </p:nvSpPr>
        <p:spPr/>
        <p:txBody>
          <a:bodyPr/>
          <a:lstStyle/>
          <a:p>
            <a:fld id="{DB50D403-68DD-4E56-BF32-C6138F626558}" type="slidenum">
              <a:rPr lang="en-GB" smtClean="0"/>
              <a:t>40</a:t>
            </a:fld>
            <a:endParaRPr lang="en-GB"/>
          </a:p>
        </p:txBody>
      </p:sp>
    </p:spTree>
    <p:extLst>
      <p:ext uri="{BB962C8B-B14F-4D97-AF65-F5344CB8AC3E}">
        <p14:creationId xmlns:p14="http://schemas.microsoft.com/office/powerpoint/2010/main" val="1157464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fld id="{DB50D403-68DD-4E56-BF32-C6138F626558}" type="slidenum">
              <a:rPr lang="en-GB" smtClean="0"/>
              <a:t>41</a:t>
            </a:fld>
            <a:endParaRPr lang="en-GB"/>
          </a:p>
        </p:txBody>
      </p:sp>
    </p:spTree>
    <p:extLst>
      <p:ext uri="{BB962C8B-B14F-4D97-AF65-F5344CB8AC3E}">
        <p14:creationId xmlns:p14="http://schemas.microsoft.com/office/powerpoint/2010/main" val="148440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Group exercise – get participants into groups and ask them to answer this question.</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Answers should include things like: listening to children, noticing changes, following policies, behaviour, staff code of conduct, relationships, site security, visitor sign in systems, risk assessments, DBS/Safer recruitment checks, reporting concerns, attending meetings, making referrals to agencies, training, preventative curriculum, filtering and monitoring systems, challenging poor practice etc.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main message is that safeguarding is everything we do, all of the time, to ensure all the children and young people we work with have the best outcomes. It is preventative as well as reactive and applies to everything that we do for all children. Child protection is the part of safeguarding which is necessary when there is suspicion/evidence of a child being abused. </a:t>
            </a:r>
          </a:p>
          <a:p>
            <a:endParaRPr lang="en-GB" dirty="0"/>
          </a:p>
        </p:txBody>
      </p:sp>
      <p:sp>
        <p:nvSpPr>
          <p:cNvPr id="4" name="Slide Number Placeholder 3"/>
          <p:cNvSpPr>
            <a:spLocks noGrp="1"/>
          </p:cNvSpPr>
          <p:nvPr>
            <p:ph type="sldNum" sz="quarter" idx="5"/>
          </p:nvPr>
        </p:nvSpPr>
        <p:spPr/>
        <p:txBody>
          <a:bodyPr/>
          <a:lstStyle/>
          <a:p>
            <a:fld id="{99BAEFA4-5836-409B-9E5E-FF9B6550C2C7}" type="slidenum">
              <a:rPr lang="en-GB" smtClean="0"/>
              <a:t>5</a:t>
            </a:fld>
            <a:endParaRPr lang="en-GB"/>
          </a:p>
        </p:txBody>
      </p:sp>
    </p:spTree>
    <p:extLst>
      <p:ext uri="{BB962C8B-B14F-4D97-AF65-F5344CB8AC3E}">
        <p14:creationId xmlns:p14="http://schemas.microsoft.com/office/powerpoint/2010/main" val="325126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Keeping Children Safe in Education provides this definition of safeguarding.  We need to be aware that this has been updated in the last year, with the highlighted sections being the parts that have been added.  The reason for the additions are to reinforce the role of early help in safeguarding and to also emphasise that abuse can happen inside and outside the home (with this not only being in the “real” world, but also the online the world.</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 the question is how we work as a setting to ensure that we are implementing this definition of safeguarding – do we think that we are good at all these aspects?  Do we identify when children and young people need help, do we work to ensure that they know about what it means to be safe, how to flag up concerns, do we listen to them when they tell us what is happening to them and work to ensure that they get the best possible outcome?</a:t>
            </a:r>
          </a:p>
          <a:p>
            <a:endParaRPr lang="en-GB" dirty="0">
              <a:latin typeface="Arial" panose="020B0604020202020204" pitchFamily="34" charset="0"/>
              <a:cs typeface="Arial" panose="020B0604020202020204" pitchFamily="34" charset="0"/>
            </a:endParaRPr>
          </a:p>
          <a:p>
            <a:r>
              <a:rPr lang="en-GB" b="0" i="0" dirty="0">
                <a:latin typeface="Arial" panose="020B0604020202020204" pitchFamily="34" charset="0"/>
                <a:cs typeface="Arial" panose="020B0604020202020204" pitchFamily="34" charset="0"/>
              </a:rPr>
              <a:t>This is not necessarily something that we can do by ourselves, but we need to make sure that we do what we can.  Keeping Children Safe in Education 2024 reminds us that “No single practitioner can have a full picture of a child’s needs and circumstances. If children and families are to receive the right help at the right time, everyone who comes into contact with them has a role to play in identifying concerns, sharing information and taking prompt action.”</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B50D403-68DD-4E56-BF32-C6138F626558}" type="slidenum">
              <a:rPr lang="en-GB" smtClean="0"/>
              <a:t>6</a:t>
            </a:fld>
            <a:endParaRPr lang="en-GB"/>
          </a:p>
        </p:txBody>
      </p:sp>
    </p:spTree>
    <p:extLst>
      <p:ext uri="{BB962C8B-B14F-4D97-AF65-F5344CB8AC3E}">
        <p14:creationId xmlns:p14="http://schemas.microsoft.com/office/powerpoint/2010/main" val="2172999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Presenter note: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We have included notes below for your information and/or in case you are asked questions. It is not expected that you would go through everything as this would be too time consuming – a brief summary would suffice. The aim of including the timeline is to demonstrate the way in which safeguarding and child protection has and continues to be shaped and developed.]</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So how have we arrived at this point? There is a lengthy history of safeguarding and child protection which has been established and amended in response to the tragic and violent deaths of many children, too many children to mention. Despite the first ever review into child abuse in 1945 concluding this should never be allowed to happen again, it has, many times, and there have been further incidents where vows have been made to stop abuse happening. We are still learning, and this is why it is imperative that we all know and understand the importance of safeguarding, and our role within its wider remit. We are all parts of the jigsaw, and in order for the jigsaw to fit together we all need to know our role. As agencies we work very hard to keep a large number of children safe from harm, and we often do this.  However, we also know, as you can see from many of the key points on this timeline, that there are occasions when things have gone very badly wrong. </a:t>
            </a:r>
          </a:p>
          <a:p>
            <a:pPr>
              <a:lnSpc>
                <a:spcPct val="107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So, where are we now? Abuse and neglect is a complex area and our understanding is ever evolving and there is therefore a need to keep learning. There are regular reports, reviews and inquiries which are shaping our understanding, but we are not there yet. History informs our current work, but a lot of it is still relatively recent, for example the implementation of vetting checks and the introduction of the role of the LADO only occurred in 2006. This reinforces the point about the need for ongoing learning and regular updates. A commitment to our professional development is not something required for inspections, it is something required so we can be in the best position to safeguard children.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pPr>
            <a:r>
              <a:rPr lang="en-GB" sz="1800" b="1" u="sng" kern="100" dirty="0">
                <a:effectLst/>
                <a:latin typeface="Aptos" panose="020B0004020202020204" pitchFamily="34" charset="0"/>
                <a:ea typeface="Aptos" panose="020B0004020202020204" pitchFamily="34" charset="0"/>
                <a:cs typeface="Times New Roman" panose="02020603050405020304" pitchFamily="18" charset="0"/>
              </a:rPr>
              <a:t>Timeline: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the 1880’s child cruelty was first identified as a concept.</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1945 saw the first child abuse inquiry following the death of Dennis O’Neill.  Dennis died whilst in foster care, showing signs of having been beaten and neglected.  The independent review effectively established the need for accountability, oversight, information sharing between agencies and a focus on child-centred practice, many of which are themes which are still prevalent in reviews being undertaken currently.</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Children Act 1948 – this was the first time the local authority had duty to accommodate children if parents could no longer care for them, and it was in their best interests.</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1973, Maria Colwell was killed by her stepfather after being returned home from foster care. Her mother kept her up as stepfather was in the pub. On his return he killed her. Her death led to the establishment of the child protection system, with local review and press articles concluding this must never be allowed to happen again. </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Children Act 1975 highlighted children’s welfare and set up the role of independent social worker for court (now CAFCASS).</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death of Jasmine Beckford in 1984 as a result of cruelty, beatings and starvation bought further changes. The author of an inquiry into her death in 1985 delivered professionals and ultimatum – “Thou shalt not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not</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intervene”. The inquiry determined that children are our clients, not their parents. This sparked a debate during the mid-80’s over child and parent’s rights. </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1988 another inquiry following the allegations of sexual abuse in Cleveland led Tony Newton, the then Health Minister, to state that proper action to protect children would not be allowed to "trample on the rights of parents".</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Children Act 1989 gave rise to a problem – the act was clear that children’s welfare is paramount, and it is within this context that courts should make decisions, however the principle of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paramouncy</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was counter to a previous directive to not trample on the rights of parents. The impact was that social workers could no longer act independently to remove a child, this instead requiring a decision by a court or use of police powers of protection. </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1990 – UN Rights of the child determined that child was an individual with their own unique set of rights.</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The death of Victoria Climbié in 2000 led to further reform of the child protection system following an inquiry by Lord Laming. Another death in 2000, that of Lauren Wright (killed by stepmother who was member of school staff), led to the formal requirement for a designated safeguarding lead in all education settings.</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Further changes, this time in relation to recruitment practices and managing allegations were bought in following the death in 2002 of Holly Wells and Jessica Chapman. The review found that amongst other concerns, their killer, Ian Huntley, had previously been investigated for rape. This led to recommendation of appropriate vetting taking place before anyone was able to start working with children.</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2006 a piece of legislation, the Safeguarding Vulnerable Groups Act was given royal assent.  This established the requirement for vetting checks and also established the role of Local Authority Designated Officer – the aim of the role being to collate information about allegations against professionals and support schools and other settings to properly investigate concerns.</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2008 saw the death of Baby P with the now infamous statements by the then Children’s Secretary, Ed Balls that the tragedy will never be repeated.  These statements were deemed irresponsible by council chiefs.</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2011 the government commissioned Munro Report into child protection as part of a “national drive to improve the quality of child protection services” due to the concern that “the child protection system in this country become rather more about protecting the system than about protecting the children whom the professionals went into their professions to protect” (this position being stated by Tim Loughton the Under-Secretary of State for Education at the time). The report made a number of sweeping recommendations for change.</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2013 saw the publication of the review into the sexual abuse / sexual exploitation that took place in Rochdale.  One area of focus was the concern that there was little challenge and a failure to act by professionals due to a fear of being called racist.</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2015 mandatory reporting was introduced where health and social care professionals and teachers in England Wales know of cases of female genital mutilation.</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2020 we saw the deaths of Star Hobson and Arthur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Labinjo</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-Hughes.  This led to national inquiries which reported in 2022.</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2021 we had the damning Ofsted review into sexual abuse in schools and colleges.  This found that there were a number of issues that needed addressing, with Keeping Children Safe being amended to reflect these.</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2022 saw the review into Child Q, a Black female secondary school aged child, who, in 2020, was strip searched by police on school premises without an Appropriate Adult present and without effective challenge from school staff. Concerns were also raised about the ‘adultification’ of black children and its impact in this situation.</a:t>
            </a:r>
          </a:p>
          <a:p>
            <a:pPr marL="342900" lvl="0" indent="-342900">
              <a:lnSpc>
                <a:spcPct val="107000"/>
              </a:lnSpc>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2022 and 2023, phases 1 and 2 of the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Hesley</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report into safeguarding children with disabilities and complex health needs living in residential settings. The phase 1 report examines allegations of abuse and neglect to children living in three private residential settings operated by the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Hesley</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Group, which found that insufficient safeguarding measures were in place to ensure the safety and wellbeing of the children, and as a result, the children had been exposed to serious harm and ongoing risk. There was also there is criticism of the role of the LADO. The phase 2 report sets out recommendations to improve the safety, support and outcomes for children with disabilities and complex health needs living in residential settings which include: that all children with disabilities and complex health needs should have access to independently commissioned, non-instructed advocacy from specialist trained advocates, ensuring that practitioners understand the requirements for legally compliant practice in relation to Deprivation of Liberty Safeguards and that guidance about the inherent risks from ‘closed cultures’ should be included in ‘Working Together to Safeguard Children’ and ‘Keeping Children Safe in Education’. </a:t>
            </a:r>
          </a:p>
          <a:p>
            <a:pPr marL="342900" lvl="0" indent="-342900">
              <a:lnSpc>
                <a:spcPct val="107000"/>
              </a:lnSpc>
              <a:spcAft>
                <a:spcPts val="800"/>
              </a:spcAft>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2024, Dr Hilary Cass submitted her final report and recommendations to NHS England in her role as Chair of the Independent Review of gender identity services for children and young people. The Review was commissioned by NHS England to make recommendations on how to improve NHS gender identity services, and ensure that children and young people who are questioning their gender identity or experiencing gender dysphoria receive a high standard of care, that meets their needs, is safe, holistic and effective. The report describes what is known about the young people who are seeking NHS support around their gender identity and sets out the recommended clinical approach to care and support they should expect, the interventions that should be available, and how services should be organised across the country. It also makes recommendations on the quality improvement and research infrastructure required to ensure that the evidence base underpinning care is strengthened. In making her recommendations, Dr Cass has had to rely on the currently available evidence and think about how the NHS can respond safely, effectively, and compassionately, leaving some issues for wider societal debate.</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BAEFA4-5836-409B-9E5E-FF9B6550C2C7}" type="slidenum">
              <a:rPr lang="en-GB" smtClean="0"/>
              <a:t>7</a:t>
            </a:fld>
            <a:endParaRPr lang="en-GB"/>
          </a:p>
        </p:txBody>
      </p:sp>
    </p:spTree>
    <p:extLst>
      <p:ext uri="{BB962C8B-B14F-4D97-AF65-F5344CB8AC3E}">
        <p14:creationId xmlns:p14="http://schemas.microsoft.com/office/powerpoint/2010/main" val="2107672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This is the current definition of abuse in both Keeping Children Safe in Education and Working Together, which has been updated in the last year.</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As you can see, abuse can cover many situations, including direct acts (where the abuse is targeted at a person) and indirect acts (where an act causes harm, but that was not the intention of the act).  We can also see here that abuse is not just in the family, or in our setting, but can also happen in community settings, with individual's online persona’s being equally vulnerable to abuse and harm as well as their real-life persona.</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Therefore, the key message is that if we see or hear something that concerns us, we need to ensure that we follow this up.</a:t>
            </a:r>
          </a:p>
        </p:txBody>
      </p:sp>
      <p:sp>
        <p:nvSpPr>
          <p:cNvPr id="4" name="Slide Number Placeholder 3"/>
          <p:cNvSpPr>
            <a:spLocks noGrp="1"/>
          </p:cNvSpPr>
          <p:nvPr>
            <p:ph type="sldNum" sz="quarter" idx="5"/>
          </p:nvPr>
        </p:nvSpPr>
        <p:spPr/>
        <p:txBody>
          <a:bodyPr/>
          <a:lstStyle/>
          <a:p>
            <a:fld id="{DB50D403-68DD-4E56-BF32-C6138F626558}" type="slidenum">
              <a:rPr lang="en-GB" smtClean="0"/>
              <a:t>8</a:t>
            </a:fld>
            <a:endParaRPr lang="en-GB"/>
          </a:p>
        </p:txBody>
      </p:sp>
    </p:spTree>
    <p:extLst>
      <p:ext uri="{BB962C8B-B14F-4D97-AF65-F5344CB8AC3E}">
        <p14:creationId xmlns:p14="http://schemas.microsoft.com/office/powerpoint/2010/main" val="987113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anose="020B0604020202020204" pitchFamily="34" charset="0"/>
                <a:cs typeface="Arial" panose="020B0604020202020204" pitchFamily="34" charset="0"/>
              </a:rPr>
              <a:t>The reason for the emphasis on abuse not only happening in the home is that as individuals we are influenced by a number of different factors, and the children and young people that you see on a daily basis are the same.  Each child or young person is a member of a family (whether a formal group or an informal collaboration), have a peer group to a greater or lesser extent, are a member of our setting and then also part of (integrated into or not) the neighbourhood in which they live.  The child or young person that you therefore see before you is the product of an infinite number of interactions, some memorable for them, others seemingly insignificant, but these all act to shape what is happening for the child on a daily basis and how they will respond. </a:t>
            </a:r>
          </a:p>
          <a:p>
            <a:endParaRPr lang="en-GB" sz="1200" b="1" i="0" u="none" strike="noStrike" kern="1200" baseline="0" dirty="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a:solidFill>
                  <a:schemeClr val="tx1"/>
                </a:solidFill>
                <a:latin typeface="Arial" panose="020B0604020202020204" pitchFamily="34" charset="0"/>
                <a:ea typeface="+mn-ea"/>
                <a:cs typeface="Arial" panose="020B0604020202020204" pitchFamily="34" charset="0"/>
              </a:rPr>
              <a:t>It is this that we need to remember when thinking about how to safeguard children and young people in our care.  We should always ask ourselves, “what else do we know about this child / young person?”  As an example, we could consider domestic abuse and attitudes towards others in intimate relationships.  In our setting we focus on values which include the need for personal space, kindness to others and consideration of others wishes and feelings.  However, the child may witness domestic abuse in their own home which may lead them to think that abuse is the only way to get what you want from another in a relationship, their peer group may have a hierarchical structure to it (particularly if their group is based around gang membership) which may again influence how they view the roles of others who they view as higher than, equal to or lower in the pecking order than themselves.  The peer group may also have views on members of the opposite sex, which then influence how they behave.  The wider neighbourhood will also then act to influence how the young person sees themselves – do they have a sense of belonging or do they want to do everything they can to leave?  Therefore, whilst our setting is aiming to steer them down a particular path, there are a lot of other influences.</a:t>
            </a:r>
          </a:p>
        </p:txBody>
      </p:sp>
      <p:sp>
        <p:nvSpPr>
          <p:cNvPr id="4" name="Slide Number Placeholder 3"/>
          <p:cNvSpPr>
            <a:spLocks noGrp="1"/>
          </p:cNvSpPr>
          <p:nvPr>
            <p:ph type="sldNum" sz="quarter" idx="10"/>
          </p:nvPr>
        </p:nvSpPr>
        <p:spPr/>
        <p:txBody>
          <a:bodyPr/>
          <a:lstStyle/>
          <a:p>
            <a:fld id="{A05B8DBE-0880-49B2-A604-8777749938E7}" type="slidenum">
              <a:rPr lang="en-GB" smtClean="0"/>
              <a:t>9</a:t>
            </a:fld>
            <a:endParaRPr lang="en-GB"/>
          </a:p>
        </p:txBody>
      </p:sp>
    </p:spTree>
    <p:extLst>
      <p:ext uri="{BB962C8B-B14F-4D97-AF65-F5344CB8AC3E}">
        <p14:creationId xmlns:p14="http://schemas.microsoft.com/office/powerpoint/2010/main" val="4645688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slideMaster" Target="../slideMasters/slideMaster2.xml"/><Relationship Id="rId1" Type="http://schemas.openxmlformats.org/officeDocument/2006/relationships/themeOverride" Target="../theme/themeOverride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Master" Target="../slideMasters/slideMaster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A205D"/>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0538D5-A404-4648-908D-42BC08939507}"/>
              </a:ext>
            </a:extLst>
          </p:cNvPr>
          <p:cNvSpPr/>
          <p:nvPr userDrawn="1"/>
        </p:nvSpPr>
        <p:spPr>
          <a:xfrm>
            <a:off x="346364" y="5599044"/>
            <a:ext cx="4849091" cy="1082675"/>
          </a:xfrm>
          <a:prstGeom prst="rect">
            <a:avLst/>
          </a:prstGeom>
          <a:solidFill>
            <a:srgbClr val="482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BB52C6F-718E-4E96-8FB2-EFED75B46E4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49236" y="2531198"/>
            <a:ext cx="6539345" cy="1783788"/>
          </a:xfrm>
          <a:prstGeom prst="rect">
            <a:avLst/>
          </a:prstGeom>
        </p:spPr>
      </p:pic>
      <p:pic>
        <p:nvPicPr>
          <p:cNvPr id="8" name="Picture 7">
            <a:extLst>
              <a:ext uri="{FF2B5EF4-FFF2-40B4-BE49-F238E27FC236}">
                <a16:creationId xmlns:a16="http://schemas.microsoft.com/office/drawing/2014/main" id="{7D42A352-1284-4324-96A5-8461FD6510F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49236" y="2531197"/>
            <a:ext cx="1798083" cy="1787295"/>
          </a:xfrm>
          <a:prstGeom prst="rect">
            <a:avLst/>
          </a:prstGeom>
        </p:spPr>
      </p:pic>
      <p:pic>
        <p:nvPicPr>
          <p:cNvPr id="19" name="Picture 18">
            <a:extLst>
              <a:ext uri="{FF2B5EF4-FFF2-40B4-BE49-F238E27FC236}">
                <a16:creationId xmlns:a16="http://schemas.microsoft.com/office/drawing/2014/main" id="{104AE487-7330-47AF-90DE-F09D9369435B}"/>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2548891" y="2534203"/>
            <a:ext cx="1794507" cy="1783740"/>
          </a:xfrm>
          <a:prstGeom prst="rect">
            <a:avLst/>
          </a:prstGeom>
        </p:spPr>
      </p:pic>
      <p:pic>
        <p:nvPicPr>
          <p:cNvPr id="20" name="Picture 19">
            <a:extLst>
              <a:ext uri="{FF2B5EF4-FFF2-40B4-BE49-F238E27FC236}">
                <a16:creationId xmlns:a16="http://schemas.microsoft.com/office/drawing/2014/main" id="{741572B4-52F3-40BC-9D3F-C1D89F01A85A}"/>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2537325" y="2523305"/>
            <a:ext cx="1807385" cy="1796541"/>
          </a:xfrm>
          <a:prstGeom prst="rect">
            <a:avLst/>
          </a:prstGeom>
        </p:spPr>
      </p:pic>
      <p:pic>
        <p:nvPicPr>
          <p:cNvPr id="21" name="Picture 20">
            <a:extLst>
              <a:ext uri="{FF2B5EF4-FFF2-40B4-BE49-F238E27FC236}">
                <a16:creationId xmlns:a16="http://schemas.microsoft.com/office/drawing/2014/main" id="{B6AC176C-53C8-44A2-B368-6920735ED060}"/>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544637" y="2523308"/>
            <a:ext cx="1802493" cy="1791678"/>
          </a:xfrm>
          <a:prstGeom prst="rect">
            <a:avLst/>
          </a:prstGeom>
        </p:spPr>
      </p:pic>
      <p:pic>
        <p:nvPicPr>
          <p:cNvPr id="22" name="Picture 21">
            <a:extLst>
              <a:ext uri="{FF2B5EF4-FFF2-40B4-BE49-F238E27FC236}">
                <a16:creationId xmlns:a16="http://schemas.microsoft.com/office/drawing/2014/main" id="{27BD3E70-BDD3-4D86-8DAB-D777C105AF5D}"/>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2542257" y="2523305"/>
            <a:ext cx="1802492" cy="1791678"/>
          </a:xfrm>
          <a:prstGeom prst="rect">
            <a:avLst/>
          </a:prstGeom>
        </p:spPr>
      </p:pic>
      <p:pic>
        <p:nvPicPr>
          <p:cNvPr id="23" name="Picture 22">
            <a:extLst>
              <a:ext uri="{FF2B5EF4-FFF2-40B4-BE49-F238E27FC236}">
                <a16:creationId xmlns:a16="http://schemas.microsoft.com/office/drawing/2014/main" id="{CBFF8BD3-A594-4419-ABEE-483DFABE6B75}"/>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2547020" y="2525687"/>
            <a:ext cx="1802492" cy="1791677"/>
          </a:xfrm>
          <a:prstGeom prst="rect">
            <a:avLst/>
          </a:prstGeom>
        </p:spPr>
      </p:pic>
      <p:sp>
        <p:nvSpPr>
          <p:cNvPr id="25" name="Rectangle 24">
            <a:extLst>
              <a:ext uri="{FF2B5EF4-FFF2-40B4-BE49-F238E27FC236}">
                <a16:creationId xmlns:a16="http://schemas.microsoft.com/office/drawing/2014/main" id="{372C1D8A-E043-44EE-B963-DC9A03854E65}"/>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4E0548-823C-4B53-AF4F-DC5CB6011906}"/>
              </a:ext>
            </a:extLst>
          </p:cNvPr>
          <p:cNvSpPr>
            <a:spLocks noGrp="1"/>
          </p:cNvSpPr>
          <p:nvPr>
            <p:ph type="ctrTitle"/>
          </p:nvPr>
        </p:nvSpPr>
        <p:spPr>
          <a:xfrm>
            <a:off x="1524000" y="1122363"/>
            <a:ext cx="9144000" cy="2387600"/>
          </a:xfrm>
        </p:spPr>
        <p:txBody>
          <a:bodyPr anchor="b">
            <a:normAutofit/>
          </a:bodyPr>
          <a:lstStyle>
            <a:lvl1pPr algn="ctr">
              <a:defRPr sz="6600">
                <a:solidFill>
                  <a:srgbClr val="48225C"/>
                </a:solidFill>
                <a:latin typeface="Tondo" panose="020F0503020202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03CA34F-80EC-4D04-A48A-BD548E8C3248}"/>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rgbClr val="48225C"/>
                </a:solidFill>
                <a:latin typeface="Tondo" panose="020F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8" name="Picture 17">
            <a:extLst>
              <a:ext uri="{FF2B5EF4-FFF2-40B4-BE49-F238E27FC236}">
                <a16:creationId xmlns:a16="http://schemas.microsoft.com/office/drawing/2014/main" id="{93C1082A-62CA-4141-BD48-4639212772C9}"/>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p:blipFill>
        <p:spPr>
          <a:xfrm>
            <a:off x="401783" y="5768359"/>
            <a:ext cx="3435927" cy="937244"/>
          </a:xfrm>
          <a:prstGeom prst="rect">
            <a:avLst/>
          </a:prstGeom>
        </p:spPr>
      </p:pic>
    </p:spTree>
    <p:extLst>
      <p:ext uri="{BB962C8B-B14F-4D97-AF65-F5344CB8AC3E}">
        <p14:creationId xmlns:p14="http://schemas.microsoft.com/office/powerpoint/2010/main" val="2732511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0" fill="hold"/>
                                        <p:tgtEl>
                                          <p:spTgt spid="23"/>
                                        </p:tgtEl>
                                        <p:attrNameLst>
                                          <p:attrName>ppt_w</p:attrName>
                                        </p:attrNameLst>
                                      </p:cBhvr>
                                      <p:tavLst>
                                        <p:tav tm="0">
                                          <p:val>
                                            <p:strVal val="4*#ppt_w"/>
                                          </p:val>
                                        </p:tav>
                                        <p:tav tm="100000">
                                          <p:val>
                                            <p:strVal val="#ppt_w"/>
                                          </p:val>
                                        </p:tav>
                                      </p:tavLst>
                                    </p:anim>
                                    <p:anim calcmode="lin" valueType="num">
                                      <p:cBhvr>
                                        <p:cTn id="8" dur="3000" fill="hold"/>
                                        <p:tgtEl>
                                          <p:spTgt spid="23"/>
                                        </p:tgtEl>
                                        <p:attrNameLst>
                                          <p:attrName>ppt_h</p:attrName>
                                        </p:attrNameLst>
                                      </p:cBhvr>
                                      <p:tavLst>
                                        <p:tav tm="0">
                                          <p:val>
                                            <p:strVal val="4*#ppt_h"/>
                                          </p:val>
                                        </p:tav>
                                        <p:tav tm="100000">
                                          <p:val>
                                            <p:strVal val="#ppt_h"/>
                                          </p:val>
                                        </p:tav>
                                      </p:tavLst>
                                    </p:anim>
                                  </p:childTnLst>
                                </p:cTn>
                              </p:par>
                              <p:par>
                                <p:cTn id="9" presetID="10"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0"/>
                                        <p:tgtEl>
                                          <p:spTgt spid="23"/>
                                        </p:tgtEl>
                                      </p:cBhvr>
                                    </p:animEffect>
                                  </p:childTnLst>
                                </p:cTn>
                              </p:par>
                              <p:par>
                                <p:cTn id="12" presetID="23" presetClass="entr" presetSubtype="32" fill="hold" nodeType="withEffect">
                                  <p:stCondLst>
                                    <p:cond delay="2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3000" fill="hold"/>
                                        <p:tgtEl>
                                          <p:spTgt spid="22"/>
                                        </p:tgtEl>
                                        <p:attrNameLst>
                                          <p:attrName>ppt_w</p:attrName>
                                        </p:attrNameLst>
                                      </p:cBhvr>
                                      <p:tavLst>
                                        <p:tav tm="0">
                                          <p:val>
                                            <p:strVal val="4*#ppt_w"/>
                                          </p:val>
                                        </p:tav>
                                        <p:tav tm="100000">
                                          <p:val>
                                            <p:strVal val="#ppt_w"/>
                                          </p:val>
                                        </p:tav>
                                      </p:tavLst>
                                    </p:anim>
                                    <p:anim calcmode="lin" valueType="num">
                                      <p:cBhvr>
                                        <p:cTn id="15" dur="3000" fill="hold"/>
                                        <p:tgtEl>
                                          <p:spTgt spid="22"/>
                                        </p:tgtEl>
                                        <p:attrNameLst>
                                          <p:attrName>ppt_h</p:attrName>
                                        </p:attrNameLst>
                                      </p:cBhvr>
                                      <p:tavLst>
                                        <p:tav tm="0">
                                          <p:val>
                                            <p:strVal val="4*#ppt_h"/>
                                          </p:val>
                                        </p:tav>
                                        <p:tav tm="100000">
                                          <p:val>
                                            <p:strVal val="#ppt_h"/>
                                          </p:val>
                                        </p:tav>
                                      </p:tavLst>
                                    </p:anim>
                                  </p:childTnLst>
                                </p:cTn>
                              </p:par>
                              <p:par>
                                <p:cTn id="16" presetID="10" presetClass="entr" presetSubtype="0" fill="hold" nodeType="withEffect">
                                  <p:stCondLst>
                                    <p:cond delay="2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3000"/>
                                        <p:tgtEl>
                                          <p:spTgt spid="22"/>
                                        </p:tgtEl>
                                      </p:cBhvr>
                                    </p:animEffect>
                                  </p:childTnLst>
                                </p:cTn>
                              </p:par>
                              <p:par>
                                <p:cTn id="19" presetID="23" presetClass="entr" presetSubtype="32" fill="hold" nodeType="withEffect">
                                  <p:stCondLst>
                                    <p:cond delay="30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3000" fill="hold"/>
                                        <p:tgtEl>
                                          <p:spTgt spid="21"/>
                                        </p:tgtEl>
                                        <p:attrNameLst>
                                          <p:attrName>ppt_w</p:attrName>
                                        </p:attrNameLst>
                                      </p:cBhvr>
                                      <p:tavLst>
                                        <p:tav tm="0">
                                          <p:val>
                                            <p:strVal val="4*#ppt_w"/>
                                          </p:val>
                                        </p:tav>
                                        <p:tav tm="100000">
                                          <p:val>
                                            <p:strVal val="#ppt_w"/>
                                          </p:val>
                                        </p:tav>
                                      </p:tavLst>
                                    </p:anim>
                                    <p:anim calcmode="lin" valueType="num">
                                      <p:cBhvr>
                                        <p:cTn id="22" dur="3000" fill="hold"/>
                                        <p:tgtEl>
                                          <p:spTgt spid="21"/>
                                        </p:tgtEl>
                                        <p:attrNameLst>
                                          <p:attrName>ppt_h</p:attrName>
                                        </p:attrNameLst>
                                      </p:cBhvr>
                                      <p:tavLst>
                                        <p:tav tm="0">
                                          <p:val>
                                            <p:strVal val="4*#ppt_h"/>
                                          </p:val>
                                        </p:tav>
                                        <p:tav tm="100000">
                                          <p:val>
                                            <p:strVal val="#ppt_h"/>
                                          </p:val>
                                        </p:tav>
                                      </p:tavLst>
                                    </p:anim>
                                  </p:childTnLst>
                                </p:cTn>
                              </p:par>
                              <p:par>
                                <p:cTn id="23" presetID="10" presetClass="entr" presetSubtype="0" fill="hold" nodeType="withEffect">
                                  <p:stCondLst>
                                    <p:cond delay="3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3000"/>
                                        <p:tgtEl>
                                          <p:spTgt spid="21"/>
                                        </p:tgtEl>
                                      </p:cBhvr>
                                    </p:animEffect>
                                  </p:childTnLst>
                                </p:cTn>
                              </p:par>
                              <p:par>
                                <p:cTn id="26" presetID="23" presetClass="entr" presetSubtype="32" fill="hold" nodeType="withEffect">
                                  <p:stCondLst>
                                    <p:cond delay="40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2750" fill="hold"/>
                                        <p:tgtEl>
                                          <p:spTgt spid="20"/>
                                        </p:tgtEl>
                                        <p:attrNameLst>
                                          <p:attrName>ppt_w</p:attrName>
                                        </p:attrNameLst>
                                      </p:cBhvr>
                                      <p:tavLst>
                                        <p:tav tm="0">
                                          <p:val>
                                            <p:strVal val="4*#ppt_w"/>
                                          </p:val>
                                        </p:tav>
                                        <p:tav tm="100000">
                                          <p:val>
                                            <p:strVal val="#ppt_w"/>
                                          </p:val>
                                        </p:tav>
                                      </p:tavLst>
                                    </p:anim>
                                    <p:anim calcmode="lin" valueType="num">
                                      <p:cBhvr>
                                        <p:cTn id="29" dur="2750" fill="hold"/>
                                        <p:tgtEl>
                                          <p:spTgt spid="20"/>
                                        </p:tgtEl>
                                        <p:attrNameLst>
                                          <p:attrName>ppt_h</p:attrName>
                                        </p:attrNameLst>
                                      </p:cBhvr>
                                      <p:tavLst>
                                        <p:tav tm="0">
                                          <p:val>
                                            <p:strVal val="4*#ppt_h"/>
                                          </p:val>
                                        </p:tav>
                                        <p:tav tm="100000">
                                          <p:val>
                                            <p:strVal val="#ppt_h"/>
                                          </p:val>
                                        </p:tav>
                                      </p:tavLst>
                                    </p:anim>
                                  </p:childTnLst>
                                </p:cTn>
                              </p:par>
                              <p:par>
                                <p:cTn id="30" presetID="10" presetClass="entr" presetSubtype="0" fill="hold" nodeType="withEffect">
                                  <p:stCondLst>
                                    <p:cond delay="4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750"/>
                                        <p:tgtEl>
                                          <p:spTgt spid="20"/>
                                        </p:tgtEl>
                                      </p:cBhvr>
                                    </p:animEffect>
                                  </p:childTnLst>
                                </p:cTn>
                              </p:par>
                              <p:par>
                                <p:cTn id="33" presetID="23" presetClass="entr" presetSubtype="32" fill="hold" nodeType="withEffect">
                                  <p:stCondLst>
                                    <p:cond delay="50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750" fill="hold"/>
                                        <p:tgtEl>
                                          <p:spTgt spid="19"/>
                                        </p:tgtEl>
                                        <p:attrNameLst>
                                          <p:attrName>ppt_w</p:attrName>
                                        </p:attrNameLst>
                                      </p:cBhvr>
                                      <p:tavLst>
                                        <p:tav tm="0">
                                          <p:val>
                                            <p:strVal val="4*#ppt_w"/>
                                          </p:val>
                                        </p:tav>
                                        <p:tav tm="100000">
                                          <p:val>
                                            <p:strVal val="#ppt_w"/>
                                          </p:val>
                                        </p:tav>
                                      </p:tavLst>
                                    </p:anim>
                                    <p:anim calcmode="lin" valueType="num">
                                      <p:cBhvr>
                                        <p:cTn id="36" dur="2750" fill="hold"/>
                                        <p:tgtEl>
                                          <p:spTgt spid="19"/>
                                        </p:tgtEl>
                                        <p:attrNameLst>
                                          <p:attrName>ppt_h</p:attrName>
                                        </p:attrNameLst>
                                      </p:cBhvr>
                                      <p:tavLst>
                                        <p:tav tm="0">
                                          <p:val>
                                            <p:strVal val="4*#ppt_h"/>
                                          </p:val>
                                        </p:tav>
                                        <p:tav tm="100000">
                                          <p:val>
                                            <p:strVal val="#ppt_h"/>
                                          </p:val>
                                        </p:tav>
                                      </p:tavLst>
                                    </p:anim>
                                  </p:childTnLst>
                                </p:cTn>
                              </p:par>
                              <p:par>
                                <p:cTn id="37" presetID="10" presetClass="entr" presetSubtype="0" fill="hold" nodeType="withEffect">
                                  <p:stCondLst>
                                    <p:cond delay="5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750"/>
                                        <p:tgtEl>
                                          <p:spTgt spid="19"/>
                                        </p:tgtEl>
                                      </p:cBhvr>
                                    </p:animEffect>
                                  </p:childTnLst>
                                </p:cTn>
                              </p:par>
                              <p:par>
                                <p:cTn id="40" presetID="23" presetClass="entr" presetSubtype="32" fill="hold" nodeType="withEffect">
                                  <p:stCondLst>
                                    <p:cond delay="6000"/>
                                  </p:stCondLst>
                                  <p:childTnLst>
                                    <p:set>
                                      <p:cBhvr>
                                        <p:cTn id="41" dur="1" fill="hold">
                                          <p:stCondLst>
                                            <p:cond delay="0"/>
                                          </p:stCondLst>
                                        </p:cTn>
                                        <p:tgtEl>
                                          <p:spTgt spid="8"/>
                                        </p:tgtEl>
                                        <p:attrNameLst>
                                          <p:attrName>style.visibility</p:attrName>
                                        </p:attrNameLst>
                                      </p:cBhvr>
                                      <p:to>
                                        <p:strVal val="visible"/>
                                      </p:to>
                                    </p:set>
                                    <p:anim calcmode="lin" valueType="num">
                                      <p:cBhvr>
                                        <p:cTn id="42" dur="2000" fill="hold"/>
                                        <p:tgtEl>
                                          <p:spTgt spid="8"/>
                                        </p:tgtEl>
                                        <p:attrNameLst>
                                          <p:attrName>ppt_w</p:attrName>
                                        </p:attrNameLst>
                                      </p:cBhvr>
                                      <p:tavLst>
                                        <p:tav tm="0">
                                          <p:val>
                                            <p:strVal val="4*#ppt_w"/>
                                          </p:val>
                                        </p:tav>
                                        <p:tav tm="100000">
                                          <p:val>
                                            <p:strVal val="#ppt_w"/>
                                          </p:val>
                                        </p:tav>
                                      </p:tavLst>
                                    </p:anim>
                                    <p:anim calcmode="lin" valueType="num">
                                      <p:cBhvr>
                                        <p:cTn id="43" dur="2000" fill="hold"/>
                                        <p:tgtEl>
                                          <p:spTgt spid="8"/>
                                        </p:tgtEl>
                                        <p:attrNameLst>
                                          <p:attrName>ppt_h</p:attrName>
                                        </p:attrNameLst>
                                      </p:cBhvr>
                                      <p:tavLst>
                                        <p:tav tm="0">
                                          <p:val>
                                            <p:strVal val="4*#ppt_h"/>
                                          </p:val>
                                        </p:tav>
                                        <p:tav tm="100000">
                                          <p:val>
                                            <p:strVal val="#ppt_h"/>
                                          </p:val>
                                        </p:tav>
                                      </p:tavLst>
                                    </p:anim>
                                  </p:childTnLst>
                                </p:cTn>
                              </p:par>
                              <p:par>
                                <p:cTn id="44" presetID="10" presetClass="entr" presetSubtype="0" fill="hold" nodeType="withEffect">
                                  <p:stCondLst>
                                    <p:cond delay="60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8500"/>
                            </p:stCondLst>
                            <p:childTnLst>
                              <p:par>
                                <p:cTn id="52" presetID="1" presetClass="exit" presetSubtype="0" fill="hold" nodeType="after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par>
                          <p:cTn id="54" fill="hold">
                            <p:stCondLst>
                              <p:cond delay="850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childTnLst>
                          </p:cTn>
                        </p:par>
                        <p:par>
                          <p:cTn id="57" fill="hold">
                            <p:stCondLst>
                              <p:cond delay="8500"/>
                            </p:stCondLst>
                            <p:childTnLst>
                              <p:par>
                                <p:cTn id="58" presetID="1" presetClass="exit" presetSubtype="0" fill="hold" nodeType="after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3"/>
                                        </p:tgtEl>
                                        <p:attrNameLst>
                                          <p:attrName>style.visibility</p:attrName>
                                        </p:attrNameLst>
                                      </p:cBhvr>
                                      <p:to>
                                        <p:strVal val="hidden"/>
                                      </p:to>
                                    </p:set>
                                  </p:childTnLst>
                                </p:cTn>
                              </p:par>
                            </p:childTnLst>
                          </p:cTn>
                        </p:par>
                        <p:par>
                          <p:cTn id="66" fill="hold">
                            <p:stCondLst>
                              <p:cond delay="8500"/>
                            </p:stCondLst>
                            <p:childTnLst>
                              <p:par>
                                <p:cTn id="67" presetID="42" presetClass="path" presetSubtype="0" accel="50000" decel="50000" fill="hold" nodeType="afterEffect">
                                  <p:stCondLst>
                                    <p:cond delay="2000"/>
                                  </p:stCondLst>
                                  <p:childTnLst>
                                    <p:animMotion origin="layout" path="M -3.54167E-6 -4.07407E-6 L -0.30338 0.40787 " pathEditMode="relative" rAng="0" ptsTypes="AA">
                                      <p:cBhvr>
                                        <p:cTn id="68" dur="2000" fill="hold"/>
                                        <p:tgtEl>
                                          <p:spTgt spid="12"/>
                                        </p:tgtEl>
                                        <p:attrNameLst>
                                          <p:attrName>ppt_x</p:attrName>
                                          <p:attrName>ppt_y</p:attrName>
                                        </p:attrNameLst>
                                      </p:cBhvr>
                                      <p:rCtr x="-15169" y="20394"/>
                                    </p:animMotion>
                                  </p:childTnLst>
                                </p:cTn>
                              </p:par>
                              <p:par>
                                <p:cTn id="69" presetID="6" presetClass="emph" presetSubtype="0" fill="hold" nodeType="withEffect">
                                  <p:stCondLst>
                                    <p:cond delay="2000"/>
                                  </p:stCondLst>
                                  <p:childTnLst>
                                    <p:animScale>
                                      <p:cBhvr>
                                        <p:cTn id="70" dur="2000" fill="hold"/>
                                        <p:tgtEl>
                                          <p:spTgt spid="12"/>
                                        </p:tgtEl>
                                      </p:cBhvr>
                                      <p:by x="50000" y="50000"/>
                                    </p:animScale>
                                  </p:childTnLst>
                                </p:cTn>
                              </p:par>
                            </p:childTnLst>
                          </p:cTn>
                        </p:par>
                        <p:par>
                          <p:cTn id="71" fill="hold">
                            <p:stCondLst>
                              <p:cond delay="125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75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000"/>
                                        <p:tgtEl>
                                          <p:spTgt spid="1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fade">
                                      <p:cBhvr>
                                        <p:cTn id="83" dur="1000"/>
                                        <p:tgtEl>
                                          <p:spTgt spid="3">
                                            <p:txEl>
                                              <p:pRg st="0" end="0"/>
                                            </p:txEl>
                                          </p:spTgt>
                                        </p:tgtEl>
                                      </p:cBhvr>
                                    </p:animEffect>
                                  </p:childTnLst>
                                </p:cTn>
                              </p:par>
                            </p:childTnLst>
                          </p:cTn>
                        </p:par>
                        <p:par>
                          <p:cTn id="84" fill="hold">
                            <p:stCondLst>
                              <p:cond delay="14500"/>
                            </p:stCondLst>
                            <p:childTnLst>
                              <p:par>
                                <p:cTn id="85" presetID="10" presetClass="exit" presetSubtype="0" fill="hold" grpId="0" nodeType="afterEffect">
                                  <p:stCondLst>
                                    <p:cond delay="0"/>
                                  </p:stCondLst>
                                  <p:childTnLst>
                                    <p:animEffect transition="out" filter="fade">
                                      <p:cBhvr>
                                        <p:cTn id="86" dur="2000"/>
                                        <p:tgtEl>
                                          <p:spTgt spid="16"/>
                                        </p:tgtEl>
                                      </p:cBhvr>
                                    </p:animEffect>
                                    <p:set>
                                      <p:cBhvr>
                                        <p:cTn id="87" dur="1" fill="hold">
                                          <p:stCondLst>
                                            <p:cond delay="1999"/>
                                          </p:stCondLst>
                                        </p:cTn>
                                        <p:tgtEl>
                                          <p:spTgt spid="1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12"/>
                                        </p:tgtEl>
                                      </p:cBhvr>
                                    </p:animEffect>
                                    <p:set>
                                      <p:cBhvr>
                                        <p:cTn id="9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24F9D-5FB8-450B-B8A6-357AD873390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3" name="Footer Placeholder 2">
            <a:extLst>
              <a:ext uri="{FF2B5EF4-FFF2-40B4-BE49-F238E27FC236}">
                <a16:creationId xmlns:a16="http://schemas.microsoft.com/office/drawing/2014/main" id="{AB7042DC-80A3-457E-ABA0-17DC69058F7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4FF412C-BD35-4DF1-95A7-28B80C2B89FA}"/>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24123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6A9A-4FA3-433D-B71C-73DA3C083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6C5F05-2DC4-4F4E-8C32-AC6CFE06F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103AF6-7650-464D-BC46-76180C5BA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4F9E9A-8064-4F07-82A3-1418C6C601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6" name="Footer Placeholder 5">
            <a:extLst>
              <a:ext uri="{FF2B5EF4-FFF2-40B4-BE49-F238E27FC236}">
                <a16:creationId xmlns:a16="http://schemas.microsoft.com/office/drawing/2014/main" id="{5819ABF8-57A2-460A-B9A3-24EA8CC892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F02AA9D-3E50-4478-8D0B-90B8F7B195E7}"/>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425400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039C-C332-4104-9438-5C7CB3A80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5CAAC5-D934-4B9E-9011-C3DAD1BE14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F5AA30-DED7-45F2-B8EB-E282BD331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D93999-5923-4612-B330-CE9E18F46929}"/>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6" name="Footer Placeholder 5">
            <a:extLst>
              <a:ext uri="{FF2B5EF4-FFF2-40B4-BE49-F238E27FC236}">
                <a16:creationId xmlns:a16="http://schemas.microsoft.com/office/drawing/2014/main" id="{71F7CE01-1DF3-4250-ADE0-B763D2E89E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7CB9E16-6E58-4EB5-8A90-69A00440723E}"/>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434938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462A-9FC5-495F-9417-531DA88E52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8CC64B-DF27-48B0-9D94-1996897453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57614-28BB-44D0-B91D-25362911DF5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5" name="Footer Placeholder 4">
            <a:extLst>
              <a:ext uri="{FF2B5EF4-FFF2-40B4-BE49-F238E27FC236}">
                <a16:creationId xmlns:a16="http://schemas.microsoft.com/office/drawing/2014/main" id="{68475343-837D-4D5C-9BCE-1D145FA9AF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6E2521B-7370-40E9-974F-E3F70A3C4B6F}"/>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042137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6E52C-AF0A-4BB4-9A8A-7662BE7144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C337D6-4FDC-45C0-891B-B371F926B6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EC2E5-8449-4AC3-A33E-672CFA0889C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5" name="Footer Placeholder 4">
            <a:extLst>
              <a:ext uri="{FF2B5EF4-FFF2-40B4-BE49-F238E27FC236}">
                <a16:creationId xmlns:a16="http://schemas.microsoft.com/office/drawing/2014/main" id="{A917DC76-DFC0-456F-BE4C-74FA6CD847F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286255-57D6-45C8-AB65-1F5B9439D9A0}"/>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2038877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0538D5-A404-4648-908D-42BC08939507}"/>
              </a:ext>
            </a:extLst>
          </p:cNvPr>
          <p:cNvSpPr/>
          <p:nvPr/>
        </p:nvSpPr>
        <p:spPr>
          <a:xfrm>
            <a:off x="346364" y="5599044"/>
            <a:ext cx="4849091" cy="1082675"/>
          </a:xfrm>
          <a:prstGeom prst="rect">
            <a:avLst/>
          </a:prstGeom>
          <a:solidFill>
            <a:srgbClr val="482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BB52C6F-718E-4E96-8FB2-EFED75B46E4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549236" y="2531198"/>
            <a:ext cx="6539345" cy="1783788"/>
          </a:xfrm>
          <a:prstGeom prst="rect">
            <a:avLst/>
          </a:prstGeom>
        </p:spPr>
      </p:pic>
      <p:pic>
        <p:nvPicPr>
          <p:cNvPr id="8" name="Picture 7">
            <a:extLst>
              <a:ext uri="{FF2B5EF4-FFF2-40B4-BE49-F238E27FC236}">
                <a16:creationId xmlns:a16="http://schemas.microsoft.com/office/drawing/2014/main" id="{7D42A352-1284-4324-96A5-8461FD6510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49236" y="2531197"/>
            <a:ext cx="1798083" cy="1787295"/>
          </a:xfrm>
          <a:prstGeom prst="rect">
            <a:avLst/>
          </a:prstGeom>
        </p:spPr>
      </p:pic>
      <p:pic>
        <p:nvPicPr>
          <p:cNvPr id="19" name="Picture 18">
            <a:extLst>
              <a:ext uri="{FF2B5EF4-FFF2-40B4-BE49-F238E27FC236}">
                <a16:creationId xmlns:a16="http://schemas.microsoft.com/office/drawing/2014/main" id="{104AE487-7330-47AF-90DE-F09D9369435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48891" y="2534203"/>
            <a:ext cx="1794507" cy="1783740"/>
          </a:xfrm>
          <a:prstGeom prst="rect">
            <a:avLst/>
          </a:prstGeom>
        </p:spPr>
      </p:pic>
      <p:pic>
        <p:nvPicPr>
          <p:cNvPr id="20" name="Picture 19">
            <a:extLst>
              <a:ext uri="{FF2B5EF4-FFF2-40B4-BE49-F238E27FC236}">
                <a16:creationId xmlns:a16="http://schemas.microsoft.com/office/drawing/2014/main" id="{741572B4-52F3-40BC-9D3F-C1D89F01A85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37325" y="2523305"/>
            <a:ext cx="1807385" cy="1796541"/>
          </a:xfrm>
          <a:prstGeom prst="rect">
            <a:avLst/>
          </a:prstGeom>
        </p:spPr>
      </p:pic>
      <p:pic>
        <p:nvPicPr>
          <p:cNvPr id="21" name="Picture 20">
            <a:extLst>
              <a:ext uri="{FF2B5EF4-FFF2-40B4-BE49-F238E27FC236}">
                <a16:creationId xmlns:a16="http://schemas.microsoft.com/office/drawing/2014/main" id="{B6AC176C-53C8-44A2-B368-6920735ED06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44637" y="2523308"/>
            <a:ext cx="1802493" cy="1791678"/>
          </a:xfrm>
          <a:prstGeom prst="rect">
            <a:avLst/>
          </a:prstGeom>
        </p:spPr>
      </p:pic>
      <p:pic>
        <p:nvPicPr>
          <p:cNvPr id="22" name="Picture 21">
            <a:extLst>
              <a:ext uri="{FF2B5EF4-FFF2-40B4-BE49-F238E27FC236}">
                <a16:creationId xmlns:a16="http://schemas.microsoft.com/office/drawing/2014/main" id="{27BD3E70-BDD3-4D86-8DAB-D777C105AF5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542257" y="2523305"/>
            <a:ext cx="1802492" cy="1791678"/>
          </a:xfrm>
          <a:prstGeom prst="rect">
            <a:avLst/>
          </a:prstGeom>
        </p:spPr>
      </p:pic>
      <p:pic>
        <p:nvPicPr>
          <p:cNvPr id="23" name="Picture 22">
            <a:extLst>
              <a:ext uri="{FF2B5EF4-FFF2-40B4-BE49-F238E27FC236}">
                <a16:creationId xmlns:a16="http://schemas.microsoft.com/office/drawing/2014/main" id="{CBFF8BD3-A594-4419-ABEE-483DFABE6B75}"/>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47020" y="2525687"/>
            <a:ext cx="1802492" cy="1791677"/>
          </a:xfrm>
          <a:prstGeom prst="rect">
            <a:avLst/>
          </a:prstGeom>
        </p:spPr>
      </p:pic>
      <p:sp>
        <p:nvSpPr>
          <p:cNvPr id="25" name="Rectangle 24">
            <a:extLst>
              <a:ext uri="{FF2B5EF4-FFF2-40B4-BE49-F238E27FC236}">
                <a16:creationId xmlns:a16="http://schemas.microsoft.com/office/drawing/2014/main" id="{372C1D8A-E043-44EE-B963-DC9A03854E65}"/>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4E0548-823C-4B53-AF4F-DC5CB6011906}"/>
              </a:ext>
            </a:extLst>
          </p:cNvPr>
          <p:cNvSpPr>
            <a:spLocks noGrp="1"/>
          </p:cNvSpPr>
          <p:nvPr>
            <p:ph type="ctrTitle"/>
          </p:nvPr>
        </p:nvSpPr>
        <p:spPr>
          <a:xfrm>
            <a:off x="1524000" y="1122363"/>
            <a:ext cx="9144000" cy="2387600"/>
          </a:xfrm>
        </p:spPr>
        <p:txBody>
          <a:bodyPr anchor="b">
            <a:normAutofit/>
          </a:bodyPr>
          <a:lstStyle>
            <a:lvl1pPr algn="ctr">
              <a:defRPr sz="6600">
                <a:solidFill>
                  <a:srgbClr val="48225C"/>
                </a:solidFill>
                <a:latin typeface="Tondo" panose="020F0503020202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03CA34F-80EC-4D04-A48A-BD548E8C3248}"/>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rgbClr val="48225C"/>
                </a:solidFill>
                <a:latin typeface="Tondo" panose="020F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8" name="Picture 17">
            <a:extLst>
              <a:ext uri="{FF2B5EF4-FFF2-40B4-BE49-F238E27FC236}">
                <a16:creationId xmlns:a16="http://schemas.microsoft.com/office/drawing/2014/main" id="{93C1082A-62CA-4141-BD48-4639212772C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01783" y="5768359"/>
            <a:ext cx="3435927" cy="937245"/>
          </a:xfrm>
          <a:prstGeom prst="rect">
            <a:avLst/>
          </a:prstGeom>
        </p:spPr>
      </p:pic>
    </p:spTree>
    <p:extLst>
      <p:ext uri="{BB962C8B-B14F-4D97-AF65-F5344CB8AC3E}">
        <p14:creationId xmlns:p14="http://schemas.microsoft.com/office/powerpoint/2010/main" val="40761575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0" fill="hold"/>
                                        <p:tgtEl>
                                          <p:spTgt spid="23"/>
                                        </p:tgtEl>
                                        <p:attrNameLst>
                                          <p:attrName>ppt_w</p:attrName>
                                        </p:attrNameLst>
                                      </p:cBhvr>
                                      <p:tavLst>
                                        <p:tav tm="0">
                                          <p:val>
                                            <p:strVal val="4*#ppt_w"/>
                                          </p:val>
                                        </p:tav>
                                        <p:tav tm="100000">
                                          <p:val>
                                            <p:strVal val="#ppt_w"/>
                                          </p:val>
                                        </p:tav>
                                      </p:tavLst>
                                    </p:anim>
                                    <p:anim calcmode="lin" valueType="num">
                                      <p:cBhvr>
                                        <p:cTn id="8" dur="3000" fill="hold"/>
                                        <p:tgtEl>
                                          <p:spTgt spid="23"/>
                                        </p:tgtEl>
                                        <p:attrNameLst>
                                          <p:attrName>ppt_h</p:attrName>
                                        </p:attrNameLst>
                                      </p:cBhvr>
                                      <p:tavLst>
                                        <p:tav tm="0">
                                          <p:val>
                                            <p:strVal val="4*#ppt_h"/>
                                          </p:val>
                                        </p:tav>
                                        <p:tav tm="100000">
                                          <p:val>
                                            <p:strVal val="#ppt_h"/>
                                          </p:val>
                                        </p:tav>
                                      </p:tavLst>
                                    </p:anim>
                                  </p:childTnLst>
                                </p:cTn>
                              </p:par>
                              <p:par>
                                <p:cTn id="9" presetID="10"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0"/>
                                        <p:tgtEl>
                                          <p:spTgt spid="23"/>
                                        </p:tgtEl>
                                      </p:cBhvr>
                                    </p:animEffect>
                                  </p:childTnLst>
                                </p:cTn>
                              </p:par>
                              <p:par>
                                <p:cTn id="12" presetID="23" presetClass="entr" presetSubtype="32" fill="hold" nodeType="withEffect">
                                  <p:stCondLst>
                                    <p:cond delay="2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3000" fill="hold"/>
                                        <p:tgtEl>
                                          <p:spTgt spid="22"/>
                                        </p:tgtEl>
                                        <p:attrNameLst>
                                          <p:attrName>ppt_w</p:attrName>
                                        </p:attrNameLst>
                                      </p:cBhvr>
                                      <p:tavLst>
                                        <p:tav tm="0">
                                          <p:val>
                                            <p:strVal val="4*#ppt_w"/>
                                          </p:val>
                                        </p:tav>
                                        <p:tav tm="100000">
                                          <p:val>
                                            <p:strVal val="#ppt_w"/>
                                          </p:val>
                                        </p:tav>
                                      </p:tavLst>
                                    </p:anim>
                                    <p:anim calcmode="lin" valueType="num">
                                      <p:cBhvr>
                                        <p:cTn id="15" dur="3000" fill="hold"/>
                                        <p:tgtEl>
                                          <p:spTgt spid="22"/>
                                        </p:tgtEl>
                                        <p:attrNameLst>
                                          <p:attrName>ppt_h</p:attrName>
                                        </p:attrNameLst>
                                      </p:cBhvr>
                                      <p:tavLst>
                                        <p:tav tm="0">
                                          <p:val>
                                            <p:strVal val="4*#ppt_h"/>
                                          </p:val>
                                        </p:tav>
                                        <p:tav tm="100000">
                                          <p:val>
                                            <p:strVal val="#ppt_h"/>
                                          </p:val>
                                        </p:tav>
                                      </p:tavLst>
                                    </p:anim>
                                  </p:childTnLst>
                                </p:cTn>
                              </p:par>
                              <p:par>
                                <p:cTn id="16" presetID="10" presetClass="entr" presetSubtype="0" fill="hold" nodeType="withEffect">
                                  <p:stCondLst>
                                    <p:cond delay="2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3000"/>
                                        <p:tgtEl>
                                          <p:spTgt spid="22"/>
                                        </p:tgtEl>
                                      </p:cBhvr>
                                    </p:animEffect>
                                  </p:childTnLst>
                                </p:cTn>
                              </p:par>
                              <p:par>
                                <p:cTn id="19" presetID="23" presetClass="entr" presetSubtype="32" fill="hold" nodeType="withEffect">
                                  <p:stCondLst>
                                    <p:cond delay="30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3000" fill="hold"/>
                                        <p:tgtEl>
                                          <p:spTgt spid="21"/>
                                        </p:tgtEl>
                                        <p:attrNameLst>
                                          <p:attrName>ppt_w</p:attrName>
                                        </p:attrNameLst>
                                      </p:cBhvr>
                                      <p:tavLst>
                                        <p:tav tm="0">
                                          <p:val>
                                            <p:strVal val="4*#ppt_w"/>
                                          </p:val>
                                        </p:tav>
                                        <p:tav tm="100000">
                                          <p:val>
                                            <p:strVal val="#ppt_w"/>
                                          </p:val>
                                        </p:tav>
                                      </p:tavLst>
                                    </p:anim>
                                    <p:anim calcmode="lin" valueType="num">
                                      <p:cBhvr>
                                        <p:cTn id="22" dur="3000" fill="hold"/>
                                        <p:tgtEl>
                                          <p:spTgt spid="21"/>
                                        </p:tgtEl>
                                        <p:attrNameLst>
                                          <p:attrName>ppt_h</p:attrName>
                                        </p:attrNameLst>
                                      </p:cBhvr>
                                      <p:tavLst>
                                        <p:tav tm="0">
                                          <p:val>
                                            <p:strVal val="4*#ppt_h"/>
                                          </p:val>
                                        </p:tav>
                                        <p:tav tm="100000">
                                          <p:val>
                                            <p:strVal val="#ppt_h"/>
                                          </p:val>
                                        </p:tav>
                                      </p:tavLst>
                                    </p:anim>
                                  </p:childTnLst>
                                </p:cTn>
                              </p:par>
                              <p:par>
                                <p:cTn id="23" presetID="10" presetClass="entr" presetSubtype="0" fill="hold" nodeType="withEffect">
                                  <p:stCondLst>
                                    <p:cond delay="3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3000"/>
                                        <p:tgtEl>
                                          <p:spTgt spid="21"/>
                                        </p:tgtEl>
                                      </p:cBhvr>
                                    </p:animEffect>
                                  </p:childTnLst>
                                </p:cTn>
                              </p:par>
                              <p:par>
                                <p:cTn id="26" presetID="23" presetClass="entr" presetSubtype="32" fill="hold" nodeType="withEffect">
                                  <p:stCondLst>
                                    <p:cond delay="40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2750" fill="hold"/>
                                        <p:tgtEl>
                                          <p:spTgt spid="20"/>
                                        </p:tgtEl>
                                        <p:attrNameLst>
                                          <p:attrName>ppt_w</p:attrName>
                                        </p:attrNameLst>
                                      </p:cBhvr>
                                      <p:tavLst>
                                        <p:tav tm="0">
                                          <p:val>
                                            <p:strVal val="4*#ppt_w"/>
                                          </p:val>
                                        </p:tav>
                                        <p:tav tm="100000">
                                          <p:val>
                                            <p:strVal val="#ppt_w"/>
                                          </p:val>
                                        </p:tav>
                                      </p:tavLst>
                                    </p:anim>
                                    <p:anim calcmode="lin" valueType="num">
                                      <p:cBhvr>
                                        <p:cTn id="29" dur="2750" fill="hold"/>
                                        <p:tgtEl>
                                          <p:spTgt spid="20"/>
                                        </p:tgtEl>
                                        <p:attrNameLst>
                                          <p:attrName>ppt_h</p:attrName>
                                        </p:attrNameLst>
                                      </p:cBhvr>
                                      <p:tavLst>
                                        <p:tav tm="0">
                                          <p:val>
                                            <p:strVal val="4*#ppt_h"/>
                                          </p:val>
                                        </p:tav>
                                        <p:tav tm="100000">
                                          <p:val>
                                            <p:strVal val="#ppt_h"/>
                                          </p:val>
                                        </p:tav>
                                      </p:tavLst>
                                    </p:anim>
                                  </p:childTnLst>
                                </p:cTn>
                              </p:par>
                              <p:par>
                                <p:cTn id="30" presetID="10" presetClass="entr" presetSubtype="0" fill="hold" nodeType="withEffect">
                                  <p:stCondLst>
                                    <p:cond delay="4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750"/>
                                        <p:tgtEl>
                                          <p:spTgt spid="20"/>
                                        </p:tgtEl>
                                      </p:cBhvr>
                                    </p:animEffect>
                                  </p:childTnLst>
                                </p:cTn>
                              </p:par>
                              <p:par>
                                <p:cTn id="33" presetID="23" presetClass="entr" presetSubtype="32" fill="hold" nodeType="withEffect">
                                  <p:stCondLst>
                                    <p:cond delay="50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750" fill="hold"/>
                                        <p:tgtEl>
                                          <p:spTgt spid="19"/>
                                        </p:tgtEl>
                                        <p:attrNameLst>
                                          <p:attrName>ppt_w</p:attrName>
                                        </p:attrNameLst>
                                      </p:cBhvr>
                                      <p:tavLst>
                                        <p:tav tm="0">
                                          <p:val>
                                            <p:strVal val="4*#ppt_w"/>
                                          </p:val>
                                        </p:tav>
                                        <p:tav tm="100000">
                                          <p:val>
                                            <p:strVal val="#ppt_w"/>
                                          </p:val>
                                        </p:tav>
                                      </p:tavLst>
                                    </p:anim>
                                    <p:anim calcmode="lin" valueType="num">
                                      <p:cBhvr>
                                        <p:cTn id="36" dur="2750" fill="hold"/>
                                        <p:tgtEl>
                                          <p:spTgt spid="19"/>
                                        </p:tgtEl>
                                        <p:attrNameLst>
                                          <p:attrName>ppt_h</p:attrName>
                                        </p:attrNameLst>
                                      </p:cBhvr>
                                      <p:tavLst>
                                        <p:tav tm="0">
                                          <p:val>
                                            <p:strVal val="4*#ppt_h"/>
                                          </p:val>
                                        </p:tav>
                                        <p:tav tm="100000">
                                          <p:val>
                                            <p:strVal val="#ppt_h"/>
                                          </p:val>
                                        </p:tav>
                                      </p:tavLst>
                                    </p:anim>
                                  </p:childTnLst>
                                </p:cTn>
                              </p:par>
                              <p:par>
                                <p:cTn id="37" presetID="10" presetClass="entr" presetSubtype="0" fill="hold" nodeType="withEffect">
                                  <p:stCondLst>
                                    <p:cond delay="5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750"/>
                                        <p:tgtEl>
                                          <p:spTgt spid="19"/>
                                        </p:tgtEl>
                                      </p:cBhvr>
                                    </p:animEffect>
                                  </p:childTnLst>
                                </p:cTn>
                              </p:par>
                              <p:par>
                                <p:cTn id="40" presetID="23" presetClass="entr" presetSubtype="32" fill="hold" nodeType="withEffect">
                                  <p:stCondLst>
                                    <p:cond delay="6000"/>
                                  </p:stCondLst>
                                  <p:childTnLst>
                                    <p:set>
                                      <p:cBhvr>
                                        <p:cTn id="41" dur="1" fill="hold">
                                          <p:stCondLst>
                                            <p:cond delay="0"/>
                                          </p:stCondLst>
                                        </p:cTn>
                                        <p:tgtEl>
                                          <p:spTgt spid="8"/>
                                        </p:tgtEl>
                                        <p:attrNameLst>
                                          <p:attrName>style.visibility</p:attrName>
                                        </p:attrNameLst>
                                      </p:cBhvr>
                                      <p:to>
                                        <p:strVal val="visible"/>
                                      </p:to>
                                    </p:set>
                                    <p:anim calcmode="lin" valueType="num">
                                      <p:cBhvr>
                                        <p:cTn id="42" dur="2000" fill="hold"/>
                                        <p:tgtEl>
                                          <p:spTgt spid="8"/>
                                        </p:tgtEl>
                                        <p:attrNameLst>
                                          <p:attrName>ppt_w</p:attrName>
                                        </p:attrNameLst>
                                      </p:cBhvr>
                                      <p:tavLst>
                                        <p:tav tm="0">
                                          <p:val>
                                            <p:strVal val="4*#ppt_w"/>
                                          </p:val>
                                        </p:tav>
                                        <p:tav tm="100000">
                                          <p:val>
                                            <p:strVal val="#ppt_w"/>
                                          </p:val>
                                        </p:tav>
                                      </p:tavLst>
                                    </p:anim>
                                    <p:anim calcmode="lin" valueType="num">
                                      <p:cBhvr>
                                        <p:cTn id="43" dur="2000" fill="hold"/>
                                        <p:tgtEl>
                                          <p:spTgt spid="8"/>
                                        </p:tgtEl>
                                        <p:attrNameLst>
                                          <p:attrName>ppt_h</p:attrName>
                                        </p:attrNameLst>
                                      </p:cBhvr>
                                      <p:tavLst>
                                        <p:tav tm="0">
                                          <p:val>
                                            <p:strVal val="4*#ppt_h"/>
                                          </p:val>
                                        </p:tav>
                                        <p:tav tm="100000">
                                          <p:val>
                                            <p:strVal val="#ppt_h"/>
                                          </p:val>
                                        </p:tav>
                                      </p:tavLst>
                                    </p:anim>
                                  </p:childTnLst>
                                </p:cTn>
                              </p:par>
                              <p:par>
                                <p:cTn id="44" presetID="10" presetClass="entr" presetSubtype="0" fill="hold" nodeType="withEffect">
                                  <p:stCondLst>
                                    <p:cond delay="60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8500"/>
                            </p:stCondLst>
                            <p:childTnLst>
                              <p:par>
                                <p:cTn id="52" presetID="1" presetClass="exit" presetSubtype="0" fill="hold" nodeType="after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par>
                          <p:cTn id="54" fill="hold">
                            <p:stCondLst>
                              <p:cond delay="850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childTnLst>
                          </p:cTn>
                        </p:par>
                        <p:par>
                          <p:cTn id="57" fill="hold">
                            <p:stCondLst>
                              <p:cond delay="8500"/>
                            </p:stCondLst>
                            <p:childTnLst>
                              <p:par>
                                <p:cTn id="58" presetID="1" presetClass="exit" presetSubtype="0" fill="hold" nodeType="after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3"/>
                                        </p:tgtEl>
                                        <p:attrNameLst>
                                          <p:attrName>style.visibility</p:attrName>
                                        </p:attrNameLst>
                                      </p:cBhvr>
                                      <p:to>
                                        <p:strVal val="hidden"/>
                                      </p:to>
                                    </p:set>
                                  </p:childTnLst>
                                </p:cTn>
                              </p:par>
                            </p:childTnLst>
                          </p:cTn>
                        </p:par>
                        <p:par>
                          <p:cTn id="66" fill="hold">
                            <p:stCondLst>
                              <p:cond delay="8500"/>
                            </p:stCondLst>
                            <p:childTnLst>
                              <p:par>
                                <p:cTn id="67" presetID="42" presetClass="path" presetSubtype="0" accel="50000" decel="50000" fill="hold" nodeType="afterEffect">
                                  <p:stCondLst>
                                    <p:cond delay="2000"/>
                                  </p:stCondLst>
                                  <p:childTnLst>
                                    <p:animMotion origin="layout" path="M -3.54167E-6 -4.07407E-6 L -0.30338 0.40787 " pathEditMode="relative" rAng="0" ptsTypes="AA">
                                      <p:cBhvr>
                                        <p:cTn id="68" dur="2000" fill="hold"/>
                                        <p:tgtEl>
                                          <p:spTgt spid="12"/>
                                        </p:tgtEl>
                                        <p:attrNameLst>
                                          <p:attrName>ppt_x</p:attrName>
                                          <p:attrName>ppt_y</p:attrName>
                                        </p:attrNameLst>
                                      </p:cBhvr>
                                      <p:rCtr x="-15169" y="20394"/>
                                    </p:animMotion>
                                  </p:childTnLst>
                                </p:cTn>
                              </p:par>
                              <p:par>
                                <p:cTn id="69" presetID="6" presetClass="emph" presetSubtype="0" fill="hold" nodeType="withEffect">
                                  <p:stCondLst>
                                    <p:cond delay="2000"/>
                                  </p:stCondLst>
                                  <p:childTnLst>
                                    <p:animScale>
                                      <p:cBhvr>
                                        <p:cTn id="70" dur="2000" fill="hold"/>
                                        <p:tgtEl>
                                          <p:spTgt spid="12"/>
                                        </p:tgtEl>
                                      </p:cBhvr>
                                      <p:by x="50000" y="50000"/>
                                    </p:animScale>
                                  </p:childTnLst>
                                </p:cTn>
                              </p:par>
                            </p:childTnLst>
                          </p:cTn>
                        </p:par>
                        <p:par>
                          <p:cTn id="71" fill="hold">
                            <p:stCondLst>
                              <p:cond delay="125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75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000"/>
                                        <p:tgtEl>
                                          <p:spTgt spid="1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fade">
                                      <p:cBhvr>
                                        <p:cTn id="83" dur="1000"/>
                                        <p:tgtEl>
                                          <p:spTgt spid="3">
                                            <p:txEl>
                                              <p:pRg st="0" end="0"/>
                                            </p:txEl>
                                          </p:spTgt>
                                        </p:tgtEl>
                                      </p:cBhvr>
                                    </p:animEffect>
                                  </p:childTnLst>
                                </p:cTn>
                              </p:par>
                            </p:childTnLst>
                          </p:cTn>
                        </p:par>
                        <p:par>
                          <p:cTn id="84" fill="hold">
                            <p:stCondLst>
                              <p:cond delay="14500"/>
                            </p:stCondLst>
                            <p:childTnLst>
                              <p:par>
                                <p:cTn id="85" presetID="10" presetClass="exit" presetSubtype="0" fill="hold" grpId="0" nodeType="afterEffect">
                                  <p:stCondLst>
                                    <p:cond delay="0"/>
                                  </p:stCondLst>
                                  <p:childTnLst>
                                    <p:animEffect transition="out" filter="fade">
                                      <p:cBhvr>
                                        <p:cTn id="86" dur="2000"/>
                                        <p:tgtEl>
                                          <p:spTgt spid="16"/>
                                        </p:tgtEl>
                                      </p:cBhvr>
                                    </p:animEffect>
                                    <p:set>
                                      <p:cBhvr>
                                        <p:cTn id="87" dur="1" fill="hold">
                                          <p:stCondLst>
                                            <p:cond delay="1999"/>
                                          </p:stCondLst>
                                        </p:cTn>
                                        <p:tgtEl>
                                          <p:spTgt spid="1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12"/>
                                        </p:tgtEl>
                                      </p:cBhvr>
                                    </p:animEffect>
                                    <p:set>
                                      <p:cBhvr>
                                        <p:cTn id="9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p:nvPr>
        </p:nvSpPr>
        <p:spPr>
          <a:xfrm>
            <a:off x="360000" y="360000"/>
            <a:ext cx="11456206" cy="775851"/>
          </a:xfrm>
        </p:spPr>
        <p:txBody>
          <a:bodyPr/>
          <a:lstStyle>
            <a:lvl1pPr>
              <a:defRPr>
                <a:solidFill>
                  <a:srgbClr val="48225C"/>
                </a:solidFill>
                <a:latin typeface="Tondo" panose="020F0503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1FDF40-5EDA-4F2A-B23B-0F11CF354E24}"/>
              </a:ext>
            </a:extLst>
          </p:cNvPr>
          <p:cNvSpPr>
            <a:spLocks noGrp="1"/>
          </p:cNvSpPr>
          <p:nvPr>
            <p:ph idx="1" hasCustomPrompt="1"/>
          </p:nvPr>
        </p:nvSpPr>
        <p:spPr>
          <a:xfrm>
            <a:off x="370609" y="1313748"/>
            <a:ext cx="11456206" cy="4230504"/>
          </a:xfrm>
        </p:spPr>
        <p:txBody>
          <a:bodyPr/>
          <a:lstStyle>
            <a:lvl1pPr>
              <a:defRPr>
                <a:solidFill>
                  <a:srgbClr val="4A205D"/>
                </a:solidFill>
                <a:latin typeface="Tondo" panose="020F0503020202020204" pitchFamily="34" charset="0"/>
              </a:defRPr>
            </a:lvl1pPr>
            <a:lvl2pPr>
              <a:defRPr>
                <a:solidFill>
                  <a:srgbClr val="4A205D"/>
                </a:solidFill>
                <a:latin typeface="Tondo" panose="020F0503020202020204" pitchFamily="34" charset="0"/>
              </a:defRPr>
            </a:lvl2pPr>
            <a:lvl3pPr>
              <a:defRPr>
                <a:solidFill>
                  <a:srgbClr val="4A205D"/>
                </a:solidFill>
                <a:latin typeface="Tondo" panose="020F0503020202020204" pitchFamily="34" charset="0"/>
              </a:defRPr>
            </a:lvl3pPr>
            <a:lvl4pPr>
              <a:defRPr>
                <a:solidFill>
                  <a:srgbClr val="4A205D"/>
                </a:solidFill>
                <a:latin typeface="Tondo" panose="020F0503020202020204" pitchFamily="34" charset="0"/>
              </a:defRPr>
            </a:lvl4pPr>
            <a:lvl5pPr>
              <a:defRPr>
                <a:solidFill>
                  <a:srgbClr val="4A205D"/>
                </a:solidFill>
                <a:latin typeface="Tondo" panose="020F05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5314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53EE-B210-4EA1-8B79-CDDD5EB06782}"/>
              </a:ext>
            </a:extLst>
          </p:cNvPr>
          <p:cNvSpPr>
            <a:spLocks noGrp="1"/>
          </p:cNvSpPr>
          <p:nvPr>
            <p:ph type="title"/>
          </p:nvPr>
        </p:nvSpPr>
        <p:spPr>
          <a:xfrm>
            <a:off x="360000" y="360000"/>
            <a:ext cx="11472000" cy="743239"/>
          </a:xfrm>
        </p:spPr>
        <p:txBody>
          <a:bodyPr/>
          <a:lstStyle>
            <a:lvl1pPr>
              <a:defRPr>
                <a:latin typeface="Tondo" panose="020F0503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AECAB3-947C-4416-B1F4-C8DAA24DFB09}"/>
              </a:ext>
            </a:extLst>
          </p:cNvPr>
          <p:cNvSpPr>
            <a:spLocks noGrp="1"/>
          </p:cNvSpPr>
          <p:nvPr>
            <p:ph sz="half" idx="1"/>
          </p:nvPr>
        </p:nvSpPr>
        <p:spPr>
          <a:xfrm>
            <a:off x="360000" y="1374363"/>
            <a:ext cx="5553912" cy="4195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1DD829-5A14-4220-94DF-46048D060A63}"/>
              </a:ext>
            </a:extLst>
          </p:cNvPr>
          <p:cNvSpPr>
            <a:spLocks noGrp="1"/>
          </p:cNvSpPr>
          <p:nvPr>
            <p:ph sz="half" idx="2"/>
          </p:nvPr>
        </p:nvSpPr>
        <p:spPr>
          <a:xfrm>
            <a:off x="6278090" y="1374363"/>
            <a:ext cx="5553910" cy="41951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46895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F4480"/>
              </a:solidFill>
              <a:latin typeface="Tondo Signage" panose="020F0503020202020204" pitchFamily="34" charset="0"/>
            </a:endParaRPr>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3441759">
            <a:off x="8445012" y="3400885"/>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96135" y="3952876"/>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0800000">
            <a:off x="8308818" y="4778857"/>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rgbClr val="EF4480"/>
                </a:solidFill>
                <a:latin typeface="Tondo Signage" panose="020F0503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hasCustomPrompt="1"/>
          </p:nvPr>
        </p:nvSpPr>
        <p:spPr>
          <a:xfrm>
            <a:off x="401784" y="3979864"/>
            <a:ext cx="7838326" cy="1500187"/>
          </a:xfrm>
        </p:spPr>
        <p:txBody>
          <a:bodyPr/>
          <a:lstStyle>
            <a:lvl1pPr marL="0" indent="0">
              <a:buNone/>
              <a:defRPr sz="2400">
                <a:solidFill>
                  <a:srgbClr val="3FBC96"/>
                </a:solidFill>
                <a:latin typeface="Tondo" panose="020F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6" name="Picture 15">
            <a:extLst>
              <a:ext uri="{FF2B5EF4-FFF2-40B4-BE49-F238E27FC236}">
                <a16:creationId xmlns:a16="http://schemas.microsoft.com/office/drawing/2014/main" id="{06730A87-FCD5-40CA-8632-48CB954C7D3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pic>
        <p:nvPicPr>
          <p:cNvPr id="7" name="Picture 6">
            <a:extLst>
              <a:ext uri="{FF2B5EF4-FFF2-40B4-BE49-F238E27FC236}">
                <a16:creationId xmlns:a16="http://schemas.microsoft.com/office/drawing/2014/main" id="{388A831D-6219-4E4F-A08D-A00EA093EE0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9056597">
            <a:off x="8380840" y="786499"/>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9763224">
            <a:off x="8475595" y="1817000"/>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2813927">
            <a:off x="8500272" y="2463577"/>
            <a:ext cx="2951324" cy="2933616"/>
          </a:xfrm>
          <a:prstGeom prst="rect">
            <a:avLst/>
          </a:prstGeom>
        </p:spPr>
      </p:pic>
    </p:spTree>
    <p:extLst>
      <p:ext uri="{BB962C8B-B14F-4D97-AF65-F5344CB8AC3E}">
        <p14:creationId xmlns:p14="http://schemas.microsoft.com/office/powerpoint/2010/main" val="162998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fin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4334834">
            <a:off x="8039737" y="1891451"/>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1218710">
            <a:off x="8301711" y="-125117"/>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1275602">
            <a:off x="8231333" y="-362222"/>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rgbClr val="EF4480"/>
                </a:solidFill>
                <a:latin typeface="Tondo Signage" panose="020F0503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rgbClr val="3FBC96"/>
                </a:solidFill>
                <a:latin typeface="Tondo" panose="020F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388A831D-6219-4E4F-A08D-A00EA093EE0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14669013">
            <a:off x="8026124" y="3519743"/>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13761733">
            <a:off x="7787005" y="3548573"/>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rot="13521794">
            <a:off x="8166431" y="1966106"/>
            <a:ext cx="2951324" cy="2933616"/>
          </a:xfrm>
          <a:prstGeom prst="rect">
            <a:avLst/>
          </a:prstGeom>
        </p:spPr>
      </p:pic>
      <p:pic>
        <p:nvPicPr>
          <p:cNvPr id="12" name="Picture 11">
            <a:extLst>
              <a:ext uri="{FF2B5EF4-FFF2-40B4-BE49-F238E27FC236}">
                <a16:creationId xmlns:a16="http://schemas.microsoft.com/office/drawing/2014/main" id="{E0B8599C-3ECB-4F1B-931F-415820FAEB06}"/>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spTree>
    <p:extLst>
      <p:ext uri="{BB962C8B-B14F-4D97-AF65-F5344CB8AC3E}">
        <p14:creationId xmlns:p14="http://schemas.microsoft.com/office/powerpoint/2010/main" val="2570393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style.rotation</p:attrName>
                                        </p:attrNameLst>
                                      </p:cBhvr>
                                      <p:tavLst>
                                        <p:tav tm="0">
                                          <p:val>
                                            <p:fltVal val="720"/>
                                          </p:val>
                                        </p:tav>
                                        <p:tav tm="100000">
                                          <p:val>
                                            <p:fltVal val="0"/>
                                          </p:val>
                                        </p:tav>
                                      </p:tavLst>
                                    </p:anim>
                                    <p:anim calcmode="lin" valueType="num">
                                      <p:cBhvr>
                                        <p:cTn id="9" dur="250" fill="hold"/>
                                        <p:tgtEl>
                                          <p:spTgt spid="22"/>
                                        </p:tgtEl>
                                        <p:attrNameLst>
                                          <p:attrName>ppt_h</p:attrName>
                                        </p:attrNameLst>
                                      </p:cBhvr>
                                      <p:tavLst>
                                        <p:tav tm="0">
                                          <p:val>
                                            <p:fltVal val="0"/>
                                          </p:val>
                                        </p:tav>
                                        <p:tav tm="100000">
                                          <p:val>
                                            <p:strVal val="#ppt_h"/>
                                          </p:val>
                                        </p:tav>
                                      </p:tavLst>
                                    </p:anim>
                                    <p:anim calcmode="lin" valueType="num">
                                      <p:cBhvr>
                                        <p:cTn id="10" dur="250" fill="hold"/>
                                        <p:tgtEl>
                                          <p:spTgt spid="2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anim calcmode="lin" valueType="num">
                                      <p:cBhvr>
                                        <p:cTn id="14" dur="250" fill="hold"/>
                                        <p:tgtEl>
                                          <p:spTgt spid="20"/>
                                        </p:tgtEl>
                                        <p:attrNameLst>
                                          <p:attrName>style.rotation</p:attrName>
                                        </p:attrNameLst>
                                      </p:cBhvr>
                                      <p:tavLst>
                                        <p:tav tm="0">
                                          <p:val>
                                            <p:fltVal val="720"/>
                                          </p:val>
                                        </p:tav>
                                        <p:tav tm="100000">
                                          <p:val>
                                            <p:fltVal val="0"/>
                                          </p:val>
                                        </p:tav>
                                      </p:tavLst>
                                    </p:anim>
                                    <p:anim calcmode="lin" valueType="num">
                                      <p:cBhvr>
                                        <p:cTn id="15" dur="250" fill="hold"/>
                                        <p:tgtEl>
                                          <p:spTgt spid="20"/>
                                        </p:tgtEl>
                                        <p:attrNameLst>
                                          <p:attrName>ppt_h</p:attrName>
                                        </p:attrNameLst>
                                      </p:cBhvr>
                                      <p:tavLst>
                                        <p:tav tm="0">
                                          <p:val>
                                            <p:fltVal val="0"/>
                                          </p:val>
                                        </p:tav>
                                        <p:tav tm="100000">
                                          <p:val>
                                            <p:strVal val="#ppt_h"/>
                                          </p:val>
                                        </p:tav>
                                      </p:tavLst>
                                    </p:anim>
                                    <p:anim calcmode="lin" valueType="num">
                                      <p:cBhvr>
                                        <p:cTn id="16" dur="250" fill="hold"/>
                                        <p:tgtEl>
                                          <p:spTgt spid="20"/>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style.rotation</p:attrName>
                                        </p:attrNameLst>
                                      </p:cBhvr>
                                      <p:tavLst>
                                        <p:tav tm="0">
                                          <p:val>
                                            <p:fltVal val="720"/>
                                          </p:val>
                                        </p:tav>
                                        <p:tav tm="100000">
                                          <p:val>
                                            <p:fltVal val="0"/>
                                          </p:val>
                                        </p:tav>
                                      </p:tavLst>
                                    </p:anim>
                                    <p:anim calcmode="lin" valueType="num">
                                      <p:cBhvr>
                                        <p:cTn id="21" dur="250" fill="hold"/>
                                        <p:tgtEl>
                                          <p:spTgt spid="18"/>
                                        </p:tgtEl>
                                        <p:attrNameLst>
                                          <p:attrName>ppt_h</p:attrName>
                                        </p:attrNameLst>
                                      </p:cBhvr>
                                      <p:tavLst>
                                        <p:tav tm="0">
                                          <p:val>
                                            <p:fltVal val="0"/>
                                          </p:val>
                                        </p:tav>
                                        <p:tav tm="100000">
                                          <p:val>
                                            <p:strVal val="#ppt_h"/>
                                          </p:val>
                                        </p:tav>
                                      </p:tavLst>
                                    </p:anim>
                                    <p:anim calcmode="lin" valueType="num">
                                      <p:cBhvr>
                                        <p:cTn id="22" dur="250" fill="hold"/>
                                        <p:tgtEl>
                                          <p:spTgt spid="1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style.rotation</p:attrName>
                                        </p:attrNameLst>
                                      </p:cBhvr>
                                      <p:tavLst>
                                        <p:tav tm="0">
                                          <p:val>
                                            <p:fltVal val="720"/>
                                          </p:val>
                                        </p:tav>
                                        <p:tav tm="100000">
                                          <p:val>
                                            <p:fltVal val="0"/>
                                          </p:val>
                                        </p:tav>
                                      </p:tavLst>
                                    </p:anim>
                                    <p:anim calcmode="lin" valueType="num">
                                      <p:cBhvr>
                                        <p:cTn id="27" dur="250" fill="hold"/>
                                        <p:tgtEl>
                                          <p:spTgt spid="14"/>
                                        </p:tgtEl>
                                        <p:attrNameLst>
                                          <p:attrName>ppt_h</p:attrName>
                                        </p:attrNameLst>
                                      </p:cBhvr>
                                      <p:tavLst>
                                        <p:tav tm="0">
                                          <p:val>
                                            <p:fltVal val="0"/>
                                          </p:val>
                                        </p:tav>
                                        <p:tav tm="100000">
                                          <p:val>
                                            <p:strVal val="#ppt_h"/>
                                          </p:val>
                                        </p:tav>
                                      </p:tavLst>
                                    </p:anim>
                                    <p:anim calcmode="lin" valueType="num">
                                      <p:cBhvr>
                                        <p:cTn id="28" dur="250" fill="hold"/>
                                        <p:tgtEl>
                                          <p:spTgt spid="1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style.rotation</p:attrName>
                                        </p:attrNameLst>
                                      </p:cBhvr>
                                      <p:tavLst>
                                        <p:tav tm="0">
                                          <p:val>
                                            <p:fltVal val="720"/>
                                          </p:val>
                                        </p:tav>
                                        <p:tav tm="100000">
                                          <p:val>
                                            <p:fltVal val="0"/>
                                          </p:val>
                                        </p:tav>
                                      </p:tavLst>
                                    </p:anim>
                                    <p:anim calcmode="lin" valueType="num">
                                      <p:cBhvr>
                                        <p:cTn id="33" dur="250" fill="hold"/>
                                        <p:tgtEl>
                                          <p:spTgt spid="10"/>
                                        </p:tgtEl>
                                        <p:attrNameLst>
                                          <p:attrName>ppt_h</p:attrName>
                                        </p:attrNameLst>
                                      </p:cBhvr>
                                      <p:tavLst>
                                        <p:tav tm="0">
                                          <p:val>
                                            <p:fltVal val="0"/>
                                          </p:val>
                                        </p:tav>
                                        <p:tav tm="100000">
                                          <p:val>
                                            <p:strVal val="#ppt_h"/>
                                          </p:val>
                                        </p:tav>
                                      </p:tavLst>
                                    </p:anim>
                                    <p:anim calcmode="lin" valueType="num">
                                      <p:cBhvr>
                                        <p:cTn id="34" dur="250" fill="hold"/>
                                        <p:tgtEl>
                                          <p:spTgt spid="10"/>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style.rotation</p:attrName>
                                        </p:attrNameLst>
                                      </p:cBhvr>
                                      <p:tavLst>
                                        <p:tav tm="0">
                                          <p:val>
                                            <p:fltVal val="720"/>
                                          </p:val>
                                        </p:tav>
                                        <p:tav tm="100000">
                                          <p:val>
                                            <p:fltVal val="0"/>
                                          </p:val>
                                        </p:tav>
                                      </p:tavLst>
                                    </p:anim>
                                    <p:anim calcmode="lin" valueType="num">
                                      <p:cBhvr>
                                        <p:cTn id="39" dur="250" fill="hold"/>
                                        <p:tgtEl>
                                          <p:spTgt spid="7"/>
                                        </p:tgtEl>
                                        <p:attrNameLst>
                                          <p:attrName>ppt_h</p:attrName>
                                        </p:attrNameLst>
                                      </p:cBhvr>
                                      <p:tavLst>
                                        <p:tav tm="0">
                                          <p:val>
                                            <p:fltVal val="0"/>
                                          </p:val>
                                        </p:tav>
                                        <p:tav tm="100000">
                                          <p:val>
                                            <p:strVal val="#ppt_h"/>
                                          </p:val>
                                        </p:tav>
                                      </p:tavLst>
                                    </p:anim>
                                    <p:anim calcmode="lin" valueType="num">
                                      <p:cBhvr>
                                        <p:cTn id="40" dur="25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p:nvPr>
        </p:nvSpPr>
        <p:spPr>
          <a:xfrm>
            <a:off x="838200" y="526472"/>
            <a:ext cx="10515600" cy="775851"/>
          </a:xfrm>
        </p:spPr>
        <p:txBody>
          <a:bodyPr/>
          <a:lstStyle>
            <a:lvl1pPr>
              <a:defRPr>
                <a:latin typeface="Tondo" panose="020F0503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1FDF40-5EDA-4F2A-B23B-0F11CF354E24}"/>
              </a:ext>
            </a:extLst>
          </p:cNvPr>
          <p:cNvSpPr>
            <a:spLocks noGrp="1"/>
          </p:cNvSpPr>
          <p:nvPr>
            <p:ph idx="1"/>
          </p:nvPr>
        </p:nvSpPr>
        <p:spPr>
          <a:xfrm>
            <a:off x="838200" y="1537855"/>
            <a:ext cx="10515600" cy="4230504"/>
          </a:xfrm>
        </p:spPr>
        <p:txBody>
          <a:bodyPr/>
          <a:lstStyle>
            <a:lvl1pPr>
              <a:defRPr>
                <a:latin typeface="Tondo" panose="020F0503020202020204" pitchFamily="34" charset="0"/>
              </a:defRPr>
            </a:lvl1pPr>
            <a:lvl2pPr>
              <a:defRPr>
                <a:latin typeface="Tondo" panose="020F0503020202020204" pitchFamily="34" charset="0"/>
              </a:defRPr>
            </a:lvl2pPr>
            <a:lvl3pPr>
              <a:defRPr>
                <a:latin typeface="Tondo" panose="020F0503020202020204" pitchFamily="34" charset="0"/>
              </a:defRPr>
            </a:lvl3pPr>
            <a:lvl4pPr>
              <a:defRPr>
                <a:latin typeface="Tondo" panose="020F0503020202020204" pitchFamily="34" charset="0"/>
              </a:defRPr>
            </a:lvl4pPr>
            <a:lvl5pPr>
              <a:defRPr>
                <a:latin typeface="Tondo" panose="020F05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7A56FED3-4A11-4BA7-B83B-13414118CA58}"/>
              </a:ext>
            </a:extLst>
          </p:cNvPr>
          <p:cNvSpPr>
            <a:spLocks noGrp="1"/>
          </p:cNvSpPr>
          <p:nvPr>
            <p:ph type="sldNum" sz="quarter" idx="4"/>
          </p:nvPr>
        </p:nvSpPr>
        <p:spPr>
          <a:xfrm>
            <a:off x="10418618" y="5865344"/>
            <a:ext cx="935182" cy="856131"/>
          </a:xfrm>
          <a:prstGeom prst="rect">
            <a:avLst/>
          </a:prstGeom>
        </p:spPr>
        <p:txBody>
          <a:bodyPr/>
          <a:lstStyle>
            <a:lvl1pPr algn="r">
              <a:defRPr sz="32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B08E9E4-25C2-4C7F-B2EA-6CFBE996652A}" type="slidenum">
              <a:rPr lang="en-GB" smtClean="0"/>
              <a:pPr/>
              <a:t>‹#›</a:t>
            </a:fld>
            <a:endParaRPr lang="en-GB"/>
          </a:p>
        </p:txBody>
      </p:sp>
    </p:spTree>
    <p:extLst>
      <p:ext uri="{BB962C8B-B14F-4D97-AF65-F5344CB8AC3E}">
        <p14:creationId xmlns:p14="http://schemas.microsoft.com/office/powerpoint/2010/main" val="1084958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quot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96F82F-10D1-4D1B-97B3-5E2E70711752}"/>
              </a:ext>
            </a:extLst>
          </p:cNvPr>
          <p:cNvSpPr/>
          <p:nvPr/>
        </p:nvSpPr>
        <p:spPr>
          <a:xfrm>
            <a:off x="878886" y="1436914"/>
            <a:ext cx="10512153" cy="2892934"/>
          </a:xfrm>
          <a:prstGeom prst="rect">
            <a:avLst/>
          </a:prstGeom>
          <a:solidFill>
            <a:srgbClr val="7030A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GB">
              <a:solidFill>
                <a:schemeClr val="tx1">
                  <a:lumMod val="65000"/>
                  <a:lumOff val="35000"/>
                </a:schemeClr>
              </a:solidFill>
              <a:latin typeface="My Underwood" panose="02000506000000020004" pitchFamily="2" charset="0"/>
            </a:endParaRPr>
          </a:p>
        </p:txBody>
      </p:sp>
      <p:sp>
        <p:nvSpPr>
          <p:cNvPr id="12" name="TextBox 11"/>
          <p:cNvSpPr txBox="1"/>
          <p:nvPr/>
        </p:nvSpPr>
        <p:spPr>
          <a:xfrm rot="10800000" flipH="1" flipV="1">
            <a:off x="9784903" y="2420888"/>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10" name="TextBox 9"/>
          <p:cNvSpPr txBox="1"/>
          <p:nvPr/>
        </p:nvSpPr>
        <p:spPr>
          <a:xfrm rot="10800000" flipH="1" flipV="1">
            <a:off x="228733" y="216024"/>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2" name="Title 1"/>
          <p:cNvSpPr>
            <a:spLocks noGrp="1"/>
          </p:cNvSpPr>
          <p:nvPr>
            <p:ph type="title" hasCustomPrompt="1"/>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62ACAB66-1101-4BBB-B2A8-70401E0B0014}" type="datetimeFigureOut">
              <a:rPr lang="en-GB" smtClean="0"/>
              <a:t>14/07/2024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65F97-B6AA-487A-8F95-9EF3341E833E}" type="slidenum">
              <a:rPr lang="en-GB" smtClean="0"/>
              <a:t>‹#›</a:t>
            </a:fld>
            <a:endParaRPr lang="en-GB"/>
          </a:p>
        </p:txBody>
      </p:sp>
    </p:spTree>
    <p:extLst>
      <p:ext uri="{BB962C8B-B14F-4D97-AF65-F5344CB8AC3E}">
        <p14:creationId xmlns:p14="http://schemas.microsoft.com/office/powerpoint/2010/main" val="2241747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90262" y="6103308"/>
            <a:ext cx="5889855" cy="3439965"/>
          </a:xfrm>
          <a:prstGeom prst="rect">
            <a:avLst/>
          </a:prstGeom>
          <a:effectLst>
            <a:reflection endPos="0" dir="5400000" sy="-100000" algn="bl" rotWithShape="0"/>
          </a:effectLst>
        </p:spPr>
      </p:pic>
      <p:sp>
        <p:nvSpPr>
          <p:cNvPr id="13" name="Rectangle 12"/>
          <p:cNvSpPr/>
          <p:nvPr/>
        </p:nvSpPr>
        <p:spPr>
          <a:xfrm>
            <a:off x="2895952" y="6011868"/>
            <a:ext cx="9769460" cy="2931877"/>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p:txBody>
          <a:bodyPr/>
          <a:lstStyle/>
          <a:p>
            <a:r>
              <a:rPr lang="en-US"/>
              <a:t>click to edit Master title style</a:t>
            </a:r>
          </a:p>
        </p:txBody>
      </p:sp>
      <p:sp>
        <p:nvSpPr>
          <p:cNvPr id="4" name="Content Placeholder 3"/>
          <p:cNvSpPr>
            <a:spLocks noGrp="1"/>
          </p:cNvSpPr>
          <p:nvPr>
            <p:ph sz="half" idx="2" hasCustomPrompt="1"/>
          </p:nvPr>
        </p:nvSpPr>
        <p:spPr>
          <a:xfrm>
            <a:off x="6197600" y="1600205"/>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ACAB66-1101-4BBB-B2A8-70401E0B0014}" type="datetimeFigureOut">
              <a:rPr lang="en-GB" smtClean="0"/>
              <a:t>14/07/2024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F65F97-B6AA-487A-8F95-9EF3341E833E}" type="slidenum">
              <a:rPr lang="en-GB" smtClean="0"/>
              <a:t>‹#›</a:t>
            </a:fld>
            <a:endParaRPr lang="en-GB"/>
          </a:p>
        </p:txBody>
      </p:sp>
      <p:sp>
        <p:nvSpPr>
          <p:cNvPr id="9" name="Content Placeholder 8"/>
          <p:cNvSpPr>
            <a:spLocks noGrp="1"/>
          </p:cNvSpPr>
          <p:nvPr>
            <p:ph sz="quarter" idx="13" hasCustomPrompt="1"/>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1115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quot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996F82F-10D1-4D1B-97B3-5E2E70711752}"/>
              </a:ext>
            </a:extLst>
          </p:cNvPr>
          <p:cNvSpPr/>
          <p:nvPr/>
        </p:nvSpPr>
        <p:spPr>
          <a:xfrm>
            <a:off x="878886" y="1436914"/>
            <a:ext cx="10512153" cy="4165200"/>
          </a:xfrm>
          <a:prstGeom prst="rect">
            <a:avLst/>
          </a:prstGeom>
          <a:solidFill>
            <a:srgbClr val="7030A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endParaRPr lang="en-GB">
              <a:solidFill>
                <a:schemeClr val="tx1">
                  <a:lumMod val="65000"/>
                  <a:lumOff val="35000"/>
                </a:schemeClr>
              </a:solidFill>
              <a:latin typeface="My Underwood" panose="02000506000000020004" pitchFamily="2" charset="0"/>
            </a:endParaRPr>
          </a:p>
        </p:txBody>
      </p:sp>
      <p:sp>
        <p:nvSpPr>
          <p:cNvPr id="12" name="TextBox 11"/>
          <p:cNvSpPr txBox="1"/>
          <p:nvPr/>
        </p:nvSpPr>
        <p:spPr>
          <a:xfrm rot="10800000" flipH="1" flipV="1">
            <a:off x="9766861" y="3365255"/>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10" name="TextBox 9"/>
          <p:cNvSpPr txBox="1"/>
          <p:nvPr/>
        </p:nvSpPr>
        <p:spPr>
          <a:xfrm rot="10800000" flipH="1" flipV="1">
            <a:off x="228733" y="216024"/>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2" name="Title 1"/>
          <p:cNvSpPr>
            <a:spLocks noGrp="1"/>
          </p:cNvSpPr>
          <p:nvPr>
            <p:ph type="title" hasCustomPrompt="1"/>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62ACAB66-1101-4BBB-B2A8-70401E0B0014}" type="datetimeFigureOut">
              <a:rPr lang="en-GB" smtClean="0"/>
              <a:t>14/07/2024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F65F97-B6AA-487A-8F95-9EF3341E833E}" type="slidenum">
              <a:rPr lang="en-GB" smtClean="0"/>
              <a:t>‹#›</a:t>
            </a:fld>
            <a:endParaRPr lang="en-GB"/>
          </a:p>
        </p:txBody>
      </p:sp>
    </p:spTree>
    <p:extLst>
      <p:ext uri="{BB962C8B-B14F-4D97-AF65-F5344CB8AC3E}">
        <p14:creationId xmlns:p14="http://schemas.microsoft.com/office/powerpoint/2010/main" val="355155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996-A35C-44DA-BE27-7B1593894B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47319A-01CA-4966-AF2B-E0C55E5679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4" name="Footer Placeholder 3">
            <a:extLst>
              <a:ext uri="{FF2B5EF4-FFF2-40B4-BE49-F238E27FC236}">
                <a16:creationId xmlns:a16="http://schemas.microsoft.com/office/drawing/2014/main" id="{7098D905-038B-469F-B422-0770B2BAEE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318B6EE-A2FA-4F72-A947-23EF64C8CDCC}"/>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2003834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3CFF-4451-47C8-88B6-801F6068BC7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3547D0C-C496-4429-BA6D-6D85639F0F16}"/>
              </a:ext>
            </a:extLst>
          </p:cNvPr>
          <p:cNvSpPr>
            <a:spLocks noGrp="1"/>
          </p:cNvSpPr>
          <p:nvPr>
            <p:ph type="sldNum" sz="quarter" idx="10"/>
          </p:nvPr>
        </p:nvSpPr>
        <p:spPr>
          <a:xfrm>
            <a:off x="10418618" y="5865344"/>
            <a:ext cx="935182" cy="856131"/>
          </a:xfrm>
          <a:prstGeom prst="rect">
            <a:avLst/>
          </a:prstGeom>
        </p:spPr>
        <p:txBody>
          <a:bodyPr/>
          <a:lstStyle/>
          <a:p>
            <a:fld id="{7B08E9E4-25C2-4C7F-B2EA-6CFBE996652A}" type="slidenum">
              <a:rPr lang="en-GB" smtClean="0"/>
              <a:pPr/>
              <a:t>‹#›</a:t>
            </a:fld>
            <a:endParaRPr lang="en-GB"/>
          </a:p>
        </p:txBody>
      </p:sp>
      <p:sp>
        <p:nvSpPr>
          <p:cNvPr id="5" name="TextBox 4">
            <a:extLst>
              <a:ext uri="{FF2B5EF4-FFF2-40B4-BE49-F238E27FC236}">
                <a16:creationId xmlns:a16="http://schemas.microsoft.com/office/drawing/2014/main" id="{B55B8C10-CB94-46C8-B533-7BB764ED96F7}"/>
              </a:ext>
            </a:extLst>
          </p:cNvPr>
          <p:cNvSpPr txBox="1"/>
          <p:nvPr userDrawn="1"/>
        </p:nvSpPr>
        <p:spPr>
          <a:xfrm rot="10800000" flipH="1" flipV="1">
            <a:off x="9784903" y="2420888"/>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8882FE-FCDC-4B44-8FB8-A894DE73AB92}"/>
              </a:ext>
            </a:extLst>
          </p:cNvPr>
          <p:cNvSpPr txBox="1"/>
          <p:nvPr userDrawn="1"/>
        </p:nvSpPr>
        <p:spPr>
          <a:xfrm rot="10800000" flipH="1" flipV="1">
            <a:off x="183835" y="275158"/>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29331698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hasCustomPrompt="1"/>
          </p:nvPr>
        </p:nvSpPr>
        <p:spPr>
          <a:xfrm>
            <a:off x="838200" y="526472"/>
            <a:ext cx="10515600" cy="775851"/>
          </a:xfrm>
        </p:spPr>
        <p:txBody>
          <a:bodyPr/>
          <a:lstStyle>
            <a:lvl1pPr algn="ctr">
              <a:defRPr/>
            </a:lvl1pPr>
          </a:lstStyle>
          <a:p>
            <a:r>
              <a:rPr lang="en-US"/>
              <a:t>Click the icon to begin the film</a:t>
            </a:r>
            <a:endParaRPr lang="en-GB"/>
          </a:p>
        </p:txBody>
      </p:sp>
      <p:sp>
        <p:nvSpPr>
          <p:cNvPr id="8" name="Content Placeholder 2">
            <a:extLst>
              <a:ext uri="{FF2B5EF4-FFF2-40B4-BE49-F238E27FC236}">
                <a16:creationId xmlns:a16="http://schemas.microsoft.com/office/drawing/2014/main" id="{B1E818C4-8F75-4F25-8242-0DA58D0FE516}"/>
              </a:ext>
            </a:extLst>
          </p:cNvPr>
          <p:cNvSpPr>
            <a:spLocks noGrp="1"/>
          </p:cNvSpPr>
          <p:nvPr>
            <p:ph sz="half" idx="1"/>
          </p:nvPr>
        </p:nvSpPr>
        <p:spPr>
          <a:xfrm>
            <a:off x="838200" y="1429407"/>
            <a:ext cx="7317828"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64001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3CFF-4451-47C8-88B6-801F6068BC7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3547D0C-C496-4429-BA6D-6D85639F0F16}"/>
              </a:ext>
            </a:extLst>
          </p:cNvPr>
          <p:cNvSpPr>
            <a:spLocks noGrp="1"/>
          </p:cNvSpPr>
          <p:nvPr>
            <p:ph type="sldNum" sz="quarter" idx="10"/>
          </p:nvPr>
        </p:nvSpPr>
        <p:spPr>
          <a:xfrm>
            <a:off x="10418618" y="5865344"/>
            <a:ext cx="935182" cy="856131"/>
          </a:xfrm>
          <a:prstGeom prst="rect">
            <a:avLst/>
          </a:prstGeom>
        </p:spPr>
        <p:txBody>
          <a:bodyPr/>
          <a:lstStyle/>
          <a:p>
            <a:fld id="{7B08E9E4-25C2-4C7F-B2EA-6CFBE996652A}" type="slidenum">
              <a:rPr lang="en-GB" smtClean="0"/>
              <a:pPr/>
              <a:t>‹#›</a:t>
            </a:fld>
            <a:endParaRPr lang="en-GB"/>
          </a:p>
        </p:txBody>
      </p:sp>
      <p:sp>
        <p:nvSpPr>
          <p:cNvPr id="5" name="TextBox 4">
            <a:extLst>
              <a:ext uri="{FF2B5EF4-FFF2-40B4-BE49-F238E27FC236}">
                <a16:creationId xmlns:a16="http://schemas.microsoft.com/office/drawing/2014/main" id="{B55B8C10-CB94-46C8-B533-7BB764ED96F7}"/>
              </a:ext>
            </a:extLst>
          </p:cNvPr>
          <p:cNvSpPr txBox="1"/>
          <p:nvPr userDrawn="1"/>
        </p:nvSpPr>
        <p:spPr>
          <a:xfrm rot="10800000" flipH="1" flipV="1">
            <a:off x="9784903" y="2420888"/>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8882FE-FCDC-4B44-8FB8-A894DE73AB92}"/>
              </a:ext>
            </a:extLst>
          </p:cNvPr>
          <p:cNvSpPr txBox="1"/>
          <p:nvPr userDrawn="1"/>
        </p:nvSpPr>
        <p:spPr>
          <a:xfrm rot="10800000" flipH="1" flipV="1">
            <a:off x="183835" y="275158"/>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3920468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hasCustomPrompt="1"/>
          </p:nvPr>
        </p:nvSpPr>
        <p:spPr>
          <a:xfrm>
            <a:off x="838200" y="526472"/>
            <a:ext cx="10515600" cy="775851"/>
          </a:xfrm>
        </p:spPr>
        <p:txBody>
          <a:bodyPr/>
          <a:lstStyle>
            <a:lvl1pPr algn="ctr">
              <a:defRPr/>
            </a:lvl1pPr>
          </a:lstStyle>
          <a:p>
            <a:r>
              <a:rPr lang="en-US"/>
              <a:t>Click the icon to begin the film</a:t>
            </a:r>
            <a:endParaRPr lang="en-GB"/>
          </a:p>
        </p:txBody>
      </p:sp>
      <p:sp>
        <p:nvSpPr>
          <p:cNvPr id="8" name="Content Placeholder 2">
            <a:extLst>
              <a:ext uri="{FF2B5EF4-FFF2-40B4-BE49-F238E27FC236}">
                <a16:creationId xmlns:a16="http://schemas.microsoft.com/office/drawing/2014/main" id="{B1E818C4-8F75-4F25-8242-0DA58D0FE516}"/>
              </a:ext>
            </a:extLst>
          </p:cNvPr>
          <p:cNvSpPr>
            <a:spLocks noGrp="1"/>
          </p:cNvSpPr>
          <p:nvPr>
            <p:ph sz="half" idx="1"/>
          </p:nvPr>
        </p:nvSpPr>
        <p:spPr>
          <a:xfrm>
            <a:off x="838200" y="1429407"/>
            <a:ext cx="7317828"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8790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8225C"/>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A0538D5-A404-4648-908D-42BC08939507}"/>
              </a:ext>
            </a:extLst>
          </p:cNvPr>
          <p:cNvSpPr/>
          <p:nvPr userDrawn="1"/>
        </p:nvSpPr>
        <p:spPr>
          <a:xfrm>
            <a:off x="346364" y="5599044"/>
            <a:ext cx="4849091" cy="1082675"/>
          </a:xfrm>
          <a:prstGeom prst="rect">
            <a:avLst/>
          </a:prstGeom>
          <a:solidFill>
            <a:srgbClr val="482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0BB52C6F-718E-4E96-8FB2-EFED75B46E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549236" y="2531198"/>
            <a:ext cx="6539345" cy="1783788"/>
          </a:xfrm>
          <a:prstGeom prst="rect">
            <a:avLst/>
          </a:prstGeom>
        </p:spPr>
      </p:pic>
      <p:pic>
        <p:nvPicPr>
          <p:cNvPr id="8" name="Picture 7">
            <a:extLst>
              <a:ext uri="{FF2B5EF4-FFF2-40B4-BE49-F238E27FC236}">
                <a16:creationId xmlns:a16="http://schemas.microsoft.com/office/drawing/2014/main" id="{7D42A352-1284-4324-96A5-8461FD6510F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2549236" y="2531197"/>
            <a:ext cx="1798083" cy="1787295"/>
          </a:xfrm>
          <a:prstGeom prst="rect">
            <a:avLst/>
          </a:prstGeom>
        </p:spPr>
      </p:pic>
      <p:pic>
        <p:nvPicPr>
          <p:cNvPr id="19" name="Picture 18">
            <a:extLst>
              <a:ext uri="{FF2B5EF4-FFF2-40B4-BE49-F238E27FC236}">
                <a16:creationId xmlns:a16="http://schemas.microsoft.com/office/drawing/2014/main" id="{104AE487-7330-47AF-90DE-F09D936943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548891" y="2534203"/>
            <a:ext cx="1794507" cy="1783740"/>
          </a:xfrm>
          <a:prstGeom prst="rect">
            <a:avLst/>
          </a:prstGeom>
        </p:spPr>
      </p:pic>
      <p:pic>
        <p:nvPicPr>
          <p:cNvPr id="20" name="Picture 19">
            <a:extLst>
              <a:ext uri="{FF2B5EF4-FFF2-40B4-BE49-F238E27FC236}">
                <a16:creationId xmlns:a16="http://schemas.microsoft.com/office/drawing/2014/main" id="{741572B4-52F3-40BC-9D3F-C1D89F01A85A}"/>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2537325" y="2523305"/>
            <a:ext cx="1807385" cy="1796541"/>
          </a:xfrm>
          <a:prstGeom prst="rect">
            <a:avLst/>
          </a:prstGeom>
        </p:spPr>
      </p:pic>
      <p:pic>
        <p:nvPicPr>
          <p:cNvPr id="21" name="Picture 20">
            <a:extLst>
              <a:ext uri="{FF2B5EF4-FFF2-40B4-BE49-F238E27FC236}">
                <a16:creationId xmlns:a16="http://schemas.microsoft.com/office/drawing/2014/main" id="{B6AC176C-53C8-44A2-B368-6920735ED060}"/>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544637" y="2523308"/>
            <a:ext cx="1802493" cy="1791678"/>
          </a:xfrm>
          <a:prstGeom prst="rect">
            <a:avLst/>
          </a:prstGeom>
        </p:spPr>
      </p:pic>
      <p:pic>
        <p:nvPicPr>
          <p:cNvPr id="22" name="Picture 21">
            <a:extLst>
              <a:ext uri="{FF2B5EF4-FFF2-40B4-BE49-F238E27FC236}">
                <a16:creationId xmlns:a16="http://schemas.microsoft.com/office/drawing/2014/main" id="{27BD3E70-BDD3-4D86-8DAB-D777C105AF5D}"/>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2542257" y="2523305"/>
            <a:ext cx="1802492" cy="1791678"/>
          </a:xfrm>
          <a:prstGeom prst="rect">
            <a:avLst/>
          </a:prstGeom>
        </p:spPr>
      </p:pic>
      <p:pic>
        <p:nvPicPr>
          <p:cNvPr id="23" name="Picture 22">
            <a:extLst>
              <a:ext uri="{FF2B5EF4-FFF2-40B4-BE49-F238E27FC236}">
                <a16:creationId xmlns:a16="http://schemas.microsoft.com/office/drawing/2014/main" id="{CBFF8BD3-A594-4419-ABEE-483DFABE6B75}"/>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2547020" y="2525687"/>
            <a:ext cx="1802492" cy="1791677"/>
          </a:xfrm>
          <a:prstGeom prst="rect">
            <a:avLst/>
          </a:prstGeom>
        </p:spPr>
      </p:pic>
      <p:sp>
        <p:nvSpPr>
          <p:cNvPr id="25" name="Rectangle 24">
            <a:extLst>
              <a:ext uri="{FF2B5EF4-FFF2-40B4-BE49-F238E27FC236}">
                <a16:creationId xmlns:a16="http://schemas.microsoft.com/office/drawing/2014/main" id="{372C1D8A-E043-44EE-B963-DC9A03854E65}"/>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4E0548-823C-4B53-AF4F-DC5CB6011906}"/>
              </a:ext>
            </a:extLst>
          </p:cNvPr>
          <p:cNvSpPr>
            <a:spLocks noGrp="1"/>
          </p:cNvSpPr>
          <p:nvPr>
            <p:ph type="ctrTitle"/>
          </p:nvPr>
        </p:nvSpPr>
        <p:spPr>
          <a:xfrm>
            <a:off x="1524000" y="1122363"/>
            <a:ext cx="9144000" cy="2387600"/>
          </a:xfrm>
        </p:spPr>
        <p:txBody>
          <a:bodyPr anchor="b">
            <a:normAutofit/>
          </a:bodyPr>
          <a:lstStyle>
            <a:lvl1pPr algn="ctr">
              <a:defRPr sz="66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803CA34F-80EC-4D04-A48A-BD548E8C3248}"/>
              </a:ext>
            </a:extLst>
          </p:cNvPr>
          <p:cNvSpPr>
            <a:spLocks noGrp="1"/>
          </p:cNvSpPr>
          <p:nvPr>
            <p:ph type="subTitle" idx="1"/>
          </p:nvPr>
        </p:nvSpPr>
        <p:spPr>
          <a:xfrm>
            <a:off x="1524000" y="3602038"/>
            <a:ext cx="9144000" cy="1655762"/>
          </a:xfrm>
        </p:spPr>
        <p:txBody>
          <a:bodyPr>
            <a:normAutofit/>
          </a:bodyPr>
          <a:lstStyle>
            <a:lvl1pPr marL="0" indent="0" algn="ctr">
              <a:buNone/>
              <a:defRPr sz="3200">
                <a:solidFill>
                  <a:srgbClr val="4822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18" name="Picture 17">
            <a:extLst>
              <a:ext uri="{FF2B5EF4-FFF2-40B4-BE49-F238E27FC236}">
                <a16:creationId xmlns:a16="http://schemas.microsoft.com/office/drawing/2014/main" id="{93C1082A-62CA-4141-BD48-4639212772C9}"/>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401783" y="5768359"/>
            <a:ext cx="3435927" cy="937245"/>
          </a:xfrm>
          <a:prstGeom prst="rect">
            <a:avLst/>
          </a:prstGeom>
        </p:spPr>
      </p:pic>
    </p:spTree>
    <p:extLst>
      <p:ext uri="{BB962C8B-B14F-4D97-AF65-F5344CB8AC3E}">
        <p14:creationId xmlns:p14="http://schemas.microsoft.com/office/powerpoint/2010/main" val="2732511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500"/>
                                  </p:stCondLst>
                                  <p:childTnLst>
                                    <p:set>
                                      <p:cBhvr>
                                        <p:cTn id="6" dur="1" fill="hold">
                                          <p:stCondLst>
                                            <p:cond delay="0"/>
                                          </p:stCondLst>
                                        </p:cTn>
                                        <p:tgtEl>
                                          <p:spTgt spid="23"/>
                                        </p:tgtEl>
                                        <p:attrNameLst>
                                          <p:attrName>style.visibility</p:attrName>
                                        </p:attrNameLst>
                                      </p:cBhvr>
                                      <p:to>
                                        <p:strVal val="visible"/>
                                      </p:to>
                                    </p:set>
                                    <p:anim calcmode="lin" valueType="num">
                                      <p:cBhvr>
                                        <p:cTn id="7" dur="3000" fill="hold"/>
                                        <p:tgtEl>
                                          <p:spTgt spid="23"/>
                                        </p:tgtEl>
                                        <p:attrNameLst>
                                          <p:attrName>ppt_w</p:attrName>
                                        </p:attrNameLst>
                                      </p:cBhvr>
                                      <p:tavLst>
                                        <p:tav tm="0">
                                          <p:val>
                                            <p:strVal val="4*#ppt_w"/>
                                          </p:val>
                                        </p:tav>
                                        <p:tav tm="100000">
                                          <p:val>
                                            <p:strVal val="#ppt_w"/>
                                          </p:val>
                                        </p:tav>
                                      </p:tavLst>
                                    </p:anim>
                                    <p:anim calcmode="lin" valueType="num">
                                      <p:cBhvr>
                                        <p:cTn id="8" dur="3000" fill="hold"/>
                                        <p:tgtEl>
                                          <p:spTgt spid="23"/>
                                        </p:tgtEl>
                                        <p:attrNameLst>
                                          <p:attrName>ppt_h</p:attrName>
                                        </p:attrNameLst>
                                      </p:cBhvr>
                                      <p:tavLst>
                                        <p:tav tm="0">
                                          <p:val>
                                            <p:strVal val="4*#ppt_h"/>
                                          </p:val>
                                        </p:tav>
                                        <p:tav tm="100000">
                                          <p:val>
                                            <p:strVal val="#ppt_h"/>
                                          </p:val>
                                        </p:tav>
                                      </p:tavLst>
                                    </p:anim>
                                  </p:childTnLst>
                                </p:cTn>
                              </p:par>
                              <p:par>
                                <p:cTn id="9" presetID="10"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3000"/>
                                        <p:tgtEl>
                                          <p:spTgt spid="23"/>
                                        </p:tgtEl>
                                      </p:cBhvr>
                                    </p:animEffect>
                                  </p:childTnLst>
                                </p:cTn>
                              </p:par>
                              <p:par>
                                <p:cTn id="12" presetID="23" presetClass="entr" presetSubtype="32" fill="hold" nodeType="withEffect">
                                  <p:stCondLst>
                                    <p:cond delay="2000"/>
                                  </p:stCondLst>
                                  <p:childTnLst>
                                    <p:set>
                                      <p:cBhvr>
                                        <p:cTn id="13" dur="1" fill="hold">
                                          <p:stCondLst>
                                            <p:cond delay="0"/>
                                          </p:stCondLst>
                                        </p:cTn>
                                        <p:tgtEl>
                                          <p:spTgt spid="22"/>
                                        </p:tgtEl>
                                        <p:attrNameLst>
                                          <p:attrName>style.visibility</p:attrName>
                                        </p:attrNameLst>
                                      </p:cBhvr>
                                      <p:to>
                                        <p:strVal val="visible"/>
                                      </p:to>
                                    </p:set>
                                    <p:anim calcmode="lin" valueType="num">
                                      <p:cBhvr>
                                        <p:cTn id="14" dur="3000" fill="hold"/>
                                        <p:tgtEl>
                                          <p:spTgt spid="22"/>
                                        </p:tgtEl>
                                        <p:attrNameLst>
                                          <p:attrName>ppt_w</p:attrName>
                                        </p:attrNameLst>
                                      </p:cBhvr>
                                      <p:tavLst>
                                        <p:tav tm="0">
                                          <p:val>
                                            <p:strVal val="4*#ppt_w"/>
                                          </p:val>
                                        </p:tav>
                                        <p:tav tm="100000">
                                          <p:val>
                                            <p:strVal val="#ppt_w"/>
                                          </p:val>
                                        </p:tav>
                                      </p:tavLst>
                                    </p:anim>
                                    <p:anim calcmode="lin" valueType="num">
                                      <p:cBhvr>
                                        <p:cTn id="15" dur="3000" fill="hold"/>
                                        <p:tgtEl>
                                          <p:spTgt spid="22"/>
                                        </p:tgtEl>
                                        <p:attrNameLst>
                                          <p:attrName>ppt_h</p:attrName>
                                        </p:attrNameLst>
                                      </p:cBhvr>
                                      <p:tavLst>
                                        <p:tav tm="0">
                                          <p:val>
                                            <p:strVal val="4*#ppt_h"/>
                                          </p:val>
                                        </p:tav>
                                        <p:tav tm="100000">
                                          <p:val>
                                            <p:strVal val="#ppt_h"/>
                                          </p:val>
                                        </p:tav>
                                      </p:tavLst>
                                    </p:anim>
                                  </p:childTnLst>
                                </p:cTn>
                              </p:par>
                              <p:par>
                                <p:cTn id="16" presetID="10" presetClass="entr" presetSubtype="0" fill="hold" nodeType="withEffect">
                                  <p:stCondLst>
                                    <p:cond delay="20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3000"/>
                                        <p:tgtEl>
                                          <p:spTgt spid="22"/>
                                        </p:tgtEl>
                                      </p:cBhvr>
                                    </p:animEffect>
                                  </p:childTnLst>
                                </p:cTn>
                              </p:par>
                              <p:par>
                                <p:cTn id="19" presetID="23" presetClass="entr" presetSubtype="32" fill="hold" nodeType="withEffect">
                                  <p:stCondLst>
                                    <p:cond delay="30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3000" fill="hold"/>
                                        <p:tgtEl>
                                          <p:spTgt spid="21"/>
                                        </p:tgtEl>
                                        <p:attrNameLst>
                                          <p:attrName>ppt_w</p:attrName>
                                        </p:attrNameLst>
                                      </p:cBhvr>
                                      <p:tavLst>
                                        <p:tav tm="0">
                                          <p:val>
                                            <p:strVal val="4*#ppt_w"/>
                                          </p:val>
                                        </p:tav>
                                        <p:tav tm="100000">
                                          <p:val>
                                            <p:strVal val="#ppt_w"/>
                                          </p:val>
                                        </p:tav>
                                      </p:tavLst>
                                    </p:anim>
                                    <p:anim calcmode="lin" valueType="num">
                                      <p:cBhvr>
                                        <p:cTn id="22" dur="3000" fill="hold"/>
                                        <p:tgtEl>
                                          <p:spTgt spid="21"/>
                                        </p:tgtEl>
                                        <p:attrNameLst>
                                          <p:attrName>ppt_h</p:attrName>
                                        </p:attrNameLst>
                                      </p:cBhvr>
                                      <p:tavLst>
                                        <p:tav tm="0">
                                          <p:val>
                                            <p:strVal val="4*#ppt_h"/>
                                          </p:val>
                                        </p:tav>
                                        <p:tav tm="100000">
                                          <p:val>
                                            <p:strVal val="#ppt_h"/>
                                          </p:val>
                                        </p:tav>
                                      </p:tavLst>
                                    </p:anim>
                                  </p:childTnLst>
                                </p:cTn>
                              </p:par>
                              <p:par>
                                <p:cTn id="23" presetID="10" presetClass="entr" presetSubtype="0" fill="hold" nodeType="withEffect">
                                  <p:stCondLst>
                                    <p:cond delay="3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3000"/>
                                        <p:tgtEl>
                                          <p:spTgt spid="21"/>
                                        </p:tgtEl>
                                      </p:cBhvr>
                                    </p:animEffect>
                                  </p:childTnLst>
                                </p:cTn>
                              </p:par>
                              <p:par>
                                <p:cTn id="26" presetID="23" presetClass="entr" presetSubtype="32" fill="hold" nodeType="withEffect">
                                  <p:stCondLst>
                                    <p:cond delay="40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2750" fill="hold"/>
                                        <p:tgtEl>
                                          <p:spTgt spid="20"/>
                                        </p:tgtEl>
                                        <p:attrNameLst>
                                          <p:attrName>ppt_w</p:attrName>
                                        </p:attrNameLst>
                                      </p:cBhvr>
                                      <p:tavLst>
                                        <p:tav tm="0">
                                          <p:val>
                                            <p:strVal val="4*#ppt_w"/>
                                          </p:val>
                                        </p:tav>
                                        <p:tav tm="100000">
                                          <p:val>
                                            <p:strVal val="#ppt_w"/>
                                          </p:val>
                                        </p:tav>
                                      </p:tavLst>
                                    </p:anim>
                                    <p:anim calcmode="lin" valueType="num">
                                      <p:cBhvr>
                                        <p:cTn id="29" dur="2750" fill="hold"/>
                                        <p:tgtEl>
                                          <p:spTgt spid="20"/>
                                        </p:tgtEl>
                                        <p:attrNameLst>
                                          <p:attrName>ppt_h</p:attrName>
                                        </p:attrNameLst>
                                      </p:cBhvr>
                                      <p:tavLst>
                                        <p:tav tm="0">
                                          <p:val>
                                            <p:strVal val="4*#ppt_h"/>
                                          </p:val>
                                        </p:tav>
                                        <p:tav tm="100000">
                                          <p:val>
                                            <p:strVal val="#ppt_h"/>
                                          </p:val>
                                        </p:tav>
                                      </p:tavLst>
                                    </p:anim>
                                  </p:childTnLst>
                                </p:cTn>
                              </p:par>
                              <p:par>
                                <p:cTn id="30" presetID="10" presetClass="entr" presetSubtype="0" fill="hold" nodeType="withEffect">
                                  <p:stCondLst>
                                    <p:cond delay="40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750"/>
                                        <p:tgtEl>
                                          <p:spTgt spid="20"/>
                                        </p:tgtEl>
                                      </p:cBhvr>
                                    </p:animEffect>
                                  </p:childTnLst>
                                </p:cTn>
                              </p:par>
                              <p:par>
                                <p:cTn id="33" presetID="23" presetClass="entr" presetSubtype="32" fill="hold" nodeType="withEffect">
                                  <p:stCondLst>
                                    <p:cond delay="50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2750" fill="hold"/>
                                        <p:tgtEl>
                                          <p:spTgt spid="19"/>
                                        </p:tgtEl>
                                        <p:attrNameLst>
                                          <p:attrName>ppt_w</p:attrName>
                                        </p:attrNameLst>
                                      </p:cBhvr>
                                      <p:tavLst>
                                        <p:tav tm="0">
                                          <p:val>
                                            <p:strVal val="4*#ppt_w"/>
                                          </p:val>
                                        </p:tav>
                                        <p:tav tm="100000">
                                          <p:val>
                                            <p:strVal val="#ppt_w"/>
                                          </p:val>
                                        </p:tav>
                                      </p:tavLst>
                                    </p:anim>
                                    <p:anim calcmode="lin" valueType="num">
                                      <p:cBhvr>
                                        <p:cTn id="36" dur="2750" fill="hold"/>
                                        <p:tgtEl>
                                          <p:spTgt spid="19"/>
                                        </p:tgtEl>
                                        <p:attrNameLst>
                                          <p:attrName>ppt_h</p:attrName>
                                        </p:attrNameLst>
                                      </p:cBhvr>
                                      <p:tavLst>
                                        <p:tav tm="0">
                                          <p:val>
                                            <p:strVal val="4*#ppt_h"/>
                                          </p:val>
                                        </p:tav>
                                        <p:tav tm="100000">
                                          <p:val>
                                            <p:strVal val="#ppt_h"/>
                                          </p:val>
                                        </p:tav>
                                      </p:tavLst>
                                    </p:anim>
                                  </p:childTnLst>
                                </p:cTn>
                              </p:par>
                              <p:par>
                                <p:cTn id="37" presetID="10" presetClass="entr" presetSubtype="0" fill="hold" nodeType="withEffect">
                                  <p:stCondLst>
                                    <p:cond delay="5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2750"/>
                                        <p:tgtEl>
                                          <p:spTgt spid="19"/>
                                        </p:tgtEl>
                                      </p:cBhvr>
                                    </p:animEffect>
                                  </p:childTnLst>
                                </p:cTn>
                              </p:par>
                              <p:par>
                                <p:cTn id="40" presetID="23" presetClass="entr" presetSubtype="32" fill="hold" nodeType="withEffect">
                                  <p:stCondLst>
                                    <p:cond delay="6000"/>
                                  </p:stCondLst>
                                  <p:childTnLst>
                                    <p:set>
                                      <p:cBhvr>
                                        <p:cTn id="41" dur="1" fill="hold">
                                          <p:stCondLst>
                                            <p:cond delay="0"/>
                                          </p:stCondLst>
                                        </p:cTn>
                                        <p:tgtEl>
                                          <p:spTgt spid="8"/>
                                        </p:tgtEl>
                                        <p:attrNameLst>
                                          <p:attrName>style.visibility</p:attrName>
                                        </p:attrNameLst>
                                      </p:cBhvr>
                                      <p:to>
                                        <p:strVal val="visible"/>
                                      </p:to>
                                    </p:set>
                                    <p:anim calcmode="lin" valueType="num">
                                      <p:cBhvr>
                                        <p:cTn id="42" dur="2000" fill="hold"/>
                                        <p:tgtEl>
                                          <p:spTgt spid="8"/>
                                        </p:tgtEl>
                                        <p:attrNameLst>
                                          <p:attrName>ppt_w</p:attrName>
                                        </p:attrNameLst>
                                      </p:cBhvr>
                                      <p:tavLst>
                                        <p:tav tm="0">
                                          <p:val>
                                            <p:strVal val="4*#ppt_w"/>
                                          </p:val>
                                        </p:tav>
                                        <p:tav tm="100000">
                                          <p:val>
                                            <p:strVal val="#ppt_w"/>
                                          </p:val>
                                        </p:tav>
                                      </p:tavLst>
                                    </p:anim>
                                    <p:anim calcmode="lin" valueType="num">
                                      <p:cBhvr>
                                        <p:cTn id="43" dur="2000" fill="hold"/>
                                        <p:tgtEl>
                                          <p:spTgt spid="8"/>
                                        </p:tgtEl>
                                        <p:attrNameLst>
                                          <p:attrName>ppt_h</p:attrName>
                                        </p:attrNameLst>
                                      </p:cBhvr>
                                      <p:tavLst>
                                        <p:tav tm="0">
                                          <p:val>
                                            <p:strVal val="4*#ppt_h"/>
                                          </p:val>
                                        </p:tav>
                                        <p:tav tm="100000">
                                          <p:val>
                                            <p:strVal val="#ppt_h"/>
                                          </p:val>
                                        </p:tav>
                                      </p:tavLst>
                                    </p:anim>
                                  </p:childTnLst>
                                </p:cTn>
                              </p:par>
                              <p:par>
                                <p:cTn id="44" presetID="10" presetClass="entr" presetSubtype="0" fill="hold" nodeType="withEffect">
                                  <p:stCondLst>
                                    <p:cond delay="60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2000"/>
                                        <p:tgtEl>
                                          <p:spTgt spid="8"/>
                                        </p:tgtEl>
                                      </p:cBhvr>
                                    </p:animEffect>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par>
                          <p:cTn id="51" fill="hold">
                            <p:stCondLst>
                              <p:cond delay="8500"/>
                            </p:stCondLst>
                            <p:childTnLst>
                              <p:par>
                                <p:cTn id="52" presetID="1" presetClass="exit" presetSubtype="0" fill="hold" nodeType="after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par>
                          <p:cTn id="54" fill="hold">
                            <p:stCondLst>
                              <p:cond delay="8500"/>
                            </p:stCondLst>
                            <p:childTnLst>
                              <p:par>
                                <p:cTn id="55" presetID="1" presetClass="exit" presetSubtype="0" fill="hold" nodeType="afterEffect">
                                  <p:stCondLst>
                                    <p:cond delay="0"/>
                                  </p:stCondLst>
                                  <p:childTnLst>
                                    <p:set>
                                      <p:cBhvr>
                                        <p:cTn id="56" dur="1" fill="hold">
                                          <p:stCondLst>
                                            <p:cond delay="0"/>
                                          </p:stCondLst>
                                        </p:cTn>
                                        <p:tgtEl>
                                          <p:spTgt spid="19"/>
                                        </p:tgtEl>
                                        <p:attrNameLst>
                                          <p:attrName>style.visibility</p:attrName>
                                        </p:attrNameLst>
                                      </p:cBhvr>
                                      <p:to>
                                        <p:strVal val="hidden"/>
                                      </p:to>
                                    </p:set>
                                  </p:childTnLst>
                                </p:cTn>
                              </p:par>
                            </p:childTnLst>
                          </p:cTn>
                        </p:par>
                        <p:par>
                          <p:cTn id="57" fill="hold">
                            <p:stCondLst>
                              <p:cond delay="8500"/>
                            </p:stCondLst>
                            <p:childTnLst>
                              <p:par>
                                <p:cTn id="58" presetID="1" presetClass="exit" presetSubtype="0" fill="hold" nodeType="afterEffect">
                                  <p:stCondLst>
                                    <p:cond delay="0"/>
                                  </p:stCondLst>
                                  <p:childTnLst>
                                    <p:set>
                                      <p:cBhvr>
                                        <p:cTn id="59" dur="1" fill="hold">
                                          <p:stCondLst>
                                            <p:cond delay="0"/>
                                          </p:stCondLst>
                                        </p:cTn>
                                        <p:tgtEl>
                                          <p:spTgt spid="20"/>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2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2"/>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3"/>
                                        </p:tgtEl>
                                        <p:attrNameLst>
                                          <p:attrName>style.visibility</p:attrName>
                                        </p:attrNameLst>
                                      </p:cBhvr>
                                      <p:to>
                                        <p:strVal val="hidden"/>
                                      </p:to>
                                    </p:set>
                                  </p:childTnLst>
                                </p:cTn>
                              </p:par>
                            </p:childTnLst>
                          </p:cTn>
                        </p:par>
                        <p:par>
                          <p:cTn id="66" fill="hold">
                            <p:stCondLst>
                              <p:cond delay="8500"/>
                            </p:stCondLst>
                            <p:childTnLst>
                              <p:par>
                                <p:cTn id="67" presetID="42" presetClass="path" presetSubtype="0" accel="50000" decel="50000" fill="hold" nodeType="afterEffect">
                                  <p:stCondLst>
                                    <p:cond delay="2000"/>
                                  </p:stCondLst>
                                  <p:childTnLst>
                                    <p:animMotion origin="layout" path="M -3.54167E-6 -4.07407E-6 L -0.30338 0.40787 " pathEditMode="relative" rAng="0" ptsTypes="AA">
                                      <p:cBhvr>
                                        <p:cTn id="68" dur="2000" fill="hold"/>
                                        <p:tgtEl>
                                          <p:spTgt spid="12"/>
                                        </p:tgtEl>
                                        <p:attrNameLst>
                                          <p:attrName>ppt_x</p:attrName>
                                          <p:attrName>ppt_y</p:attrName>
                                        </p:attrNameLst>
                                      </p:cBhvr>
                                      <p:rCtr x="-15169" y="20394"/>
                                    </p:animMotion>
                                  </p:childTnLst>
                                </p:cTn>
                              </p:par>
                              <p:par>
                                <p:cTn id="69" presetID="6" presetClass="emph" presetSubtype="0" fill="hold" nodeType="withEffect">
                                  <p:stCondLst>
                                    <p:cond delay="2000"/>
                                  </p:stCondLst>
                                  <p:childTnLst>
                                    <p:animScale>
                                      <p:cBhvr>
                                        <p:cTn id="70" dur="2000" fill="hold"/>
                                        <p:tgtEl>
                                          <p:spTgt spid="12"/>
                                        </p:tgtEl>
                                      </p:cBhvr>
                                      <p:by x="50000" y="50000"/>
                                    </p:animScale>
                                  </p:childTnLst>
                                </p:cTn>
                              </p:par>
                            </p:childTnLst>
                          </p:cTn>
                        </p:par>
                        <p:par>
                          <p:cTn id="71" fill="hold">
                            <p:stCondLst>
                              <p:cond delay="125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750"/>
                                        <p:tgtEl>
                                          <p:spTgt spid="25"/>
                                        </p:tgtEl>
                                      </p:cBhvr>
                                    </p:animEffect>
                                  </p:childTnLst>
                                </p:cTn>
                              </p:par>
                              <p:par>
                                <p:cTn id="75" presetID="10"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000"/>
                                        <p:tgtEl>
                                          <p:spTgt spid="1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10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
                                            <p:txEl>
                                              <p:pRg st="0" end="0"/>
                                            </p:txEl>
                                          </p:spTgt>
                                        </p:tgtEl>
                                        <p:attrNameLst>
                                          <p:attrName>style.visibility</p:attrName>
                                        </p:attrNameLst>
                                      </p:cBhvr>
                                      <p:to>
                                        <p:strVal val="visible"/>
                                      </p:to>
                                    </p:set>
                                    <p:animEffect transition="in" filter="fade">
                                      <p:cBhvr>
                                        <p:cTn id="83" dur="1000"/>
                                        <p:tgtEl>
                                          <p:spTgt spid="3">
                                            <p:txEl>
                                              <p:pRg st="0" end="0"/>
                                            </p:txEl>
                                          </p:spTgt>
                                        </p:tgtEl>
                                      </p:cBhvr>
                                    </p:animEffect>
                                  </p:childTnLst>
                                </p:cTn>
                              </p:par>
                            </p:childTnLst>
                          </p:cTn>
                        </p:par>
                        <p:par>
                          <p:cTn id="84" fill="hold">
                            <p:stCondLst>
                              <p:cond delay="14500"/>
                            </p:stCondLst>
                            <p:childTnLst>
                              <p:par>
                                <p:cTn id="85" presetID="10" presetClass="exit" presetSubtype="0" fill="hold" grpId="0" nodeType="afterEffect">
                                  <p:stCondLst>
                                    <p:cond delay="0"/>
                                  </p:stCondLst>
                                  <p:childTnLst>
                                    <p:animEffect transition="out" filter="fade">
                                      <p:cBhvr>
                                        <p:cTn id="86" dur="2000"/>
                                        <p:tgtEl>
                                          <p:spTgt spid="16"/>
                                        </p:tgtEl>
                                      </p:cBhvr>
                                    </p:animEffect>
                                    <p:set>
                                      <p:cBhvr>
                                        <p:cTn id="87" dur="1" fill="hold">
                                          <p:stCondLst>
                                            <p:cond delay="1999"/>
                                          </p:stCondLst>
                                        </p:cTn>
                                        <p:tgtEl>
                                          <p:spTgt spid="16"/>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12"/>
                                        </p:tgtEl>
                                      </p:cBhvr>
                                    </p:animEffect>
                                    <p:set>
                                      <p:cBhvr>
                                        <p:cTn id="90"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2" grpId="0"/>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p:nvPr>
        </p:nvSpPr>
        <p:spPr>
          <a:xfrm>
            <a:off x="838200" y="526472"/>
            <a:ext cx="10515600" cy="77585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1FDF40-5EDA-4F2A-B23B-0F11CF354E24}"/>
              </a:ext>
            </a:extLst>
          </p:cNvPr>
          <p:cNvSpPr>
            <a:spLocks noGrp="1"/>
          </p:cNvSpPr>
          <p:nvPr>
            <p:ph idx="1"/>
          </p:nvPr>
        </p:nvSpPr>
        <p:spPr>
          <a:xfrm>
            <a:off x="838200" y="1537855"/>
            <a:ext cx="10515600" cy="4230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7A56FED3-4A11-4BA7-B83B-13414118CA58}"/>
              </a:ext>
            </a:extLst>
          </p:cNvPr>
          <p:cNvSpPr>
            <a:spLocks noGrp="1"/>
          </p:cNvSpPr>
          <p:nvPr>
            <p:ph type="sldNum" sz="quarter" idx="4"/>
          </p:nvPr>
        </p:nvSpPr>
        <p:spPr>
          <a:xfrm>
            <a:off x="10418618" y="5865344"/>
            <a:ext cx="935182" cy="856131"/>
          </a:xfrm>
          <a:prstGeom prst="rect">
            <a:avLst/>
          </a:prstGeom>
        </p:spPr>
        <p:txBody>
          <a:bodyPr/>
          <a:lstStyle>
            <a:lvl1pPr algn="r">
              <a:defRPr sz="32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B08E9E4-25C2-4C7F-B2EA-6CFBE996652A}" type="slidenum">
              <a:rPr lang="en-GB" smtClean="0"/>
              <a:pPr/>
              <a:t>‹#›</a:t>
            </a:fld>
            <a:endParaRPr lang="en-GB"/>
          </a:p>
        </p:txBody>
      </p:sp>
    </p:spTree>
    <p:extLst>
      <p:ext uri="{BB962C8B-B14F-4D97-AF65-F5344CB8AC3E}">
        <p14:creationId xmlns:p14="http://schemas.microsoft.com/office/powerpoint/2010/main" val="108495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3CFF-4451-47C8-88B6-801F6068BC76}"/>
              </a:ext>
            </a:extLst>
          </p:cNvPr>
          <p:cNvSpPr>
            <a:spLocks noGrp="1"/>
          </p:cNvSpPr>
          <p:nvPr>
            <p:ph type="title"/>
          </p:nvPr>
        </p:nvSpPr>
        <p:spPr/>
        <p:txBody>
          <a:bodyPr/>
          <a:lstStyle>
            <a:lvl1pPr>
              <a:defRPr>
                <a:latin typeface="Tondo" panose="020F0503020202020204" pitchFamily="34" charset="0"/>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3547D0C-C496-4429-BA6D-6D85639F0F16}"/>
              </a:ext>
            </a:extLst>
          </p:cNvPr>
          <p:cNvSpPr>
            <a:spLocks noGrp="1"/>
          </p:cNvSpPr>
          <p:nvPr>
            <p:ph type="sldNum" sz="quarter" idx="10"/>
          </p:nvPr>
        </p:nvSpPr>
        <p:spPr/>
        <p:txBody>
          <a:bodyPr/>
          <a:lstStyle/>
          <a:p>
            <a:fld id="{7B08E9E4-25C2-4C7F-B2EA-6CFBE996652A}" type="slidenum">
              <a:rPr lang="en-GB" smtClean="0"/>
              <a:pPr/>
              <a:t>‹#›</a:t>
            </a:fld>
            <a:endParaRPr lang="en-GB"/>
          </a:p>
        </p:txBody>
      </p:sp>
      <p:sp>
        <p:nvSpPr>
          <p:cNvPr id="5" name="TextBox 4">
            <a:extLst>
              <a:ext uri="{FF2B5EF4-FFF2-40B4-BE49-F238E27FC236}">
                <a16:creationId xmlns:a16="http://schemas.microsoft.com/office/drawing/2014/main" id="{B55B8C10-CB94-46C8-B533-7BB764ED96F7}"/>
              </a:ext>
            </a:extLst>
          </p:cNvPr>
          <p:cNvSpPr txBox="1"/>
          <p:nvPr userDrawn="1"/>
        </p:nvSpPr>
        <p:spPr>
          <a:xfrm rot="10800000" flipH="1" flipV="1">
            <a:off x="9784903" y="2420888"/>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8882FE-FCDC-4B44-8FB8-A894DE73AB92}"/>
              </a:ext>
            </a:extLst>
          </p:cNvPr>
          <p:cNvSpPr txBox="1"/>
          <p:nvPr userDrawn="1"/>
        </p:nvSpPr>
        <p:spPr>
          <a:xfrm rot="10800000" flipH="1" flipV="1">
            <a:off x="183835" y="275158"/>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2754588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F3CFF-4451-47C8-88B6-801F6068BC7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3547D0C-C496-4429-BA6D-6D85639F0F16}"/>
              </a:ext>
            </a:extLst>
          </p:cNvPr>
          <p:cNvSpPr>
            <a:spLocks noGrp="1"/>
          </p:cNvSpPr>
          <p:nvPr>
            <p:ph type="sldNum" sz="quarter" idx="10"/>
          </p:nvPr>
        </p:nvSpPr>
        <p:spPr/>
        <p:txBody>
          <a:bodyPr/>
          <a:lstStyle/>
          <a:p>
            <a:fld id="{7B08E9E4-25C2-4C7F-B2EA-6CFBE996652A}" type="slidenum">
              <a:rPr lang="en-GB" smtClean="0"/>
              <a:pPr/>
              <a:t>‹#›</a:t>
            </a:fld>
            <a:endParaRPr lang="en-GB"/>
          </a:p>
        </p:txBody>
      </p:sp>
      <p:sp>
        <p:nvSpPr>
          <p:cNvPr id="5" name="TextBox 4">
            <a:extLst>
              <a:ext uri="{FF2B5EF4-FFF2-40B4-BE49-F238E27FC236}">
                <a16:creationId xmlns:a16="http://schemas.microsoft.com/office/drawing/2014/main" id="{B55B8C10-CB94-46C8-B533-7BB764ED96F7}"/>
              </a:ext>
            </a:extLst>
          </p:cNvPr>
          <p:cNvSpPr txBox="1"/>
          <p:nvPr userDrawn="1"/>
        </p:nvSpPr>
        <p:spPr>
          <a:xfrm rot="10800000" flipH="1" flipV="1">
            <a:off x="9784903" y="2420888"/>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B8882FE-FCDC-4B44-8FB8-A894DE73AB92}"/>
              </a:ext>
            </a:extLst>
          </p:cNvPr>
          <p:cNvSpPr txBox="1"/>
          <p:nvPr userDrawn="1"/>
        </p:nvSpPr>
        <p:spPr>
          <a:xfrm rot="10800000" flipH="1" flipV="1">
            <a:off x="183835" y="275158"/>
            <a:ext cx="2167751" cy="5386090"/>
          </a:xfrm>
          <a:prstGeom prst="rect">
            <a:avLst/>
          </a:prstGeom>
          <a:noFill/>
        </p:spPr>
        <p:txBody>
          <a:bodyPr wrap="square" rtlCol="0">
            <a:spAutoFit/>
          </a:bodyPr>
          <a:lstStyle/>
          <a:p>
            <a:pPr algn="ctr"/>
            <a:r>
              <a:rPr lang="en-GB" sz="34400">
                <a:solidFill>
                  <a:schemeClr val="bg1">
                    <a:lumMod val="65000"/>
                  </a:schemeClr>
                </a:solidFill>
                <a:latin typeface="Baskerville Old Face" panose="02020602080505020303" pitchFamily="18" charset="0"/>
                <a:cs typeface="Times New Roman" panose="02020603050405020304" pitchFamily="18" charset="0"/>
              </a:rPr>
              <a:t>“</a:t>
            </a:r>
            <a:endParaRPr lang="en-GB" sz="3200">
              <a:solidFill>
                <a:schemeClr val="bg1">
                  <a:lumMod val="65000"/>
                </a:schemeClr>
              </a:solidFill>
              <a:latin typeface="Baskerville Old Face" panose="02020602080505020303" pitchFamily="18" charset="0"/>
              <a:cs typeface="Times New Roman" panose="02020603050405020304" pitchFamily="18" charset="0"/>
            </a:endParaRPr>
          </a:p>
        </p:txBody>
      </p:sp>
    </p:spTree>
    <p:extLst>
      <p:ext uri="{BB962C8B-B14F-4D97-AF65-F5344CB8AC3E}">
        <p14:creationId xmlns:p14="http://schemas.microsoft.com/office/powerpoint/2010/main" val="2754588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hasCustomPrompt="1"/>
          </p:nvPr>
        </p:nvSpPr>
        <p:spPr>
          <a:xfrm>
            <a:off x="838200" y="526472"/>
            <a:ext cx="10515600" cy="775851"/>
          </a:xfrm>
        </p:spPr>
        <p:txBody>
          <a:bodyPr/>
          <a:lstStyle>
            <a:lvl1pPr algn="ctr">
              <a:defRPr/>
            </a:lvl1pPr>
          </a:lstStyle>
          <a:p>
            <a:r>
              <a:rPr lang="en-US"/>
              <a:t>Click the icon to begin the film</a:t>
            </a:r>
            <a:endParaRPr lang="en-GB"/>
          </a:p>
        </p:txBody>
      </p:sp>
      <p:sp>
        <p:nvSpPr>
          <p:cNvPr id="8" name="Content Placeholder 2">
            <a:extLst>
              <a:ext uri="{FF2B5EF4-FFF2-40B4-BE49-F238E27FC236}">
                <a16:creationId xmlns:a16="http://schemas.microsoft.com/office/drawing/2014/main" id="{B1E818C4-8F75-4F25-8242-0DA58D0FE516}"/>
              </a:ext>
            </a:extLst>
          </p:cNvPr>
          <p:cNvSpPr>
            <a:spLocks noGrp="1"/>
          </p:cNvSpPr>
          <p:nvPr>
            <p:ph sz="half" idx="1"/>
          </p:nvPr>
        </p:nvSpPr>
        <p:spPr>
          <a:xfrm>
            <a:off x="838200" y="1429407"/>
            <a:ext cx="7317828" cy="426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2958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userDrawn="1"/>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3441759">
            <a:off x="8445012" y="3400885"/>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8396135" y="3952876"/>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8308818" y="4778857"/>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chemeClr val="bg1">
                    <a:lumMod val="85000"/>
                  </a:schemeClr>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6" name="Picture 15">
            <a:extLst>
              <a:ext uri="{FF2B5EF4-FFF2-40B4-BE49-F238E27FC236}">
                <a16:creationId xmlns:a16="http://schemas.microsoft.com/office/drawing/2014/main" id="{06730A87-FCD5-40CA-8632-48CB954C7D3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pic>
        <p:nvPicPr>
          <p:cNvPr id="7" name="Picture 6">
            <a:extLst>
              <a:ext uri="{FF2B5EF4-FFF2-40B4-BE49-F238E27FC236}">
                <a16:creationId xmlns:a16="http://schemas.microsoft.com/office/drawing/2014/main" id="{388A831D-6219-4E4F-A08D-A00EA093EE0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rot="9056597">
            <a:off x="8380840" y="786499"/>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rot="19763224">
            <a:off x="8475595" y="1817000"/>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rot="2813927">
            <a:off x="8500272" y="2463577"/>
            <a:ext cx="2951324" cy="2933616"/>
          </a:xfrm>
          <a:prstGeom prst="rect">
            <a:avLst/>
          </a:prstGeom>
        </p:spPr>
      </p:pic>
    </p:spTree>
    <p:extLst>
      <p:ext uri="{BB962C8B-B14F-4D97-AF65-F5344CB8AC3E}">
        <p14:creationId xmlns:p14="http://schemas.microsoft.com/office/powerpoint/2010/main" val="268008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fin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userDrawn="1"/>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4334834">
            <a:off x="8039737" y="1891451"/>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1218710">
            <a:off x="8301711" y="-125117"/>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1275602">
            <a:off x="8231333" y="-362222"/>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chemeClr val="bg1">
                    <a:lumMod val="85000"/>
                  </a:schemeClr>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rgbClr val="EF448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388A831D-6219-4E4F-A08D-A00EA093EE0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rot="14669013">
            <a:off x="8026124" y="3519743"/>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rot="13761733">
            <a:off x="7787005" y="3548573"/>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rot="13521794">
            <a:off x="8166431" y="1966106"/>
            <a:ext cx="2951324" cy="2933616"/>
          </a:xfrm>
          <a:prstGeom prst="rect">
            <a:avLst/>
          </a:prstGeom>
        </p:spPr>
      </p:pic>
      <p:pic>
        <p:nvPicPr>
          <p:cNvPr id="12" name="Picture 11">
            <a:extLst>
              <a:ext uri="{FF2B5EF4-FFF2-40B4-BE49-F238E27FC236}">
                <a16:creationId xmlns:a16="http://schemas.microsoft.com/office/drawing/2014/main" id="{E0B8599C-3ECB-4F1B-931F-415820FAEB06}"/>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spTree>
    <p:extLst>
      <p:ext uri="{BB962C8B-B14F-4D97-AF65-F5344CB8AC3E}">
        <p14:creationId xmlns:p14="http://schemas.microsoft.com/office/powerpoint/2010/main" val="2462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style.rotation</p:attrName>
                                        </p:attrNameLst>
                                      </p:cBhvr>
                                      <p:tavLst>
                                        <p:tav tm="0">
                                          <p:val>
                                            <p:fltVal val="720"/>
                                          </p:val>
                                        </p:tav>
                                        <p:tav tm="100000">
                                          <p:val>
                                            <p:fltVal val="0"/>
                                          </p:val>
                                        </p:tav>
                                      </p:tavLst>
                                    </p:anim>
                                    <p:anim calcmode="lin" valueType="num">
                                      <p:cBhvr>
                                        <p:cTn id="9" dur="250" fill="hold"/>
                                        <p:tgtEl>
                                          <p:spTgt spid="22"/>
                                        </p:tgtEl>
                                        <p:attrNameLst>
                                          <p:attrName>ppt_h</p:attrName>
                                        </p:attrNameLst>
                                      </p:cBhvr>
                                      <p:tavLst>
                                        <p:tav tm="0">
                                          <p:val>
                                            <p:fltVal val="0"/>
                                          </p:val>
                                        </p:tav>
                                        <p:tav tm="100000">
                                          <p:val>
                                            <p:strVal val="#ppt_h"/>
                                          </p:val>
                                        </p:tav>
                                      </p:tavLst>
                                    </p:anim>
                                    <p:anim calcmode="lin" valueType="num">
                                      <p:cBhvr>
                                        <p:cTn id="10" dur="250" fill="hold"/>
                                        <p:tgtEl>
                                          <p:spTgt spid="2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anim calcmode="lin" valueType="num">
                                      <p:cBhvr>
                                        <p:cTn id="14" dur="250" fill="hold"/>
                                        <p:tgtEl>
                                          <p:spTgt spid="20"/>
                                        </p:tgtEl>
                                        <p:attrNameLst>
                                          <p:attrName>style.rotation</p:attrName>
                                        </p:attrNameLst>
                                      </p:cBhvr>
                                      <p:tavLst>
                                        <p:tav tm="0">
                                          <p:val>
                                            <p:fltVal val="720"/>
                                          </p:val>
                                        </p:tav>
                                        <p:tav tm="100000">
                                          <p:val>
                                            <p:fltVal val="0"/>
                                          </p:val>
                                        </p:tav>
                                      </p:tavLst>
                                    </p:anim>
                                    <p:anim calcmode="lin" valueType="num">
                                      <p:cBhvr>
                                        <p:cTn id="15" dur="250" fill="hold"/>
                                        <p:tgtEl>
                                          <p:spTgt spid="20"/>
                                        </p:tgtEl>
                                        <p:attrNameLst>
                                          <p:attrName>ppt_h</p:attrName>
                                        </p:attrNameLst>
                                      </p:cBhvr>
                                      <p:tavLst>
                                        <p:tav tm="0">
                                          <p:val>
                                            <p:fltVal val="0"/>
                                          </p:val>
                                        </p:tav>
                                        <p:tav tm="100000">
                                          <p:val>
                                            <p:strVal val="#ppt_h"/>
                                          </p:val>
                                        </p:tav>
                                      </p:tavLst>
                                    </p:anim>
                                    <p:anim calcmode="lin" valueType="num">
                                      <p:cBhvr>
                                        <p:cTn id="16" dur="250" fill="hold"/>
                                        <p:tgtEl>
                                          <p:spTgt spid="20"/>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style.rotation</p:attrName>
                                        </p:attrNameLst>
                                      </p:cBhvr>
                                      <p:tavLst>
                                        <p:tav tm="0">
                                          <p:val>
                                            <p:fltVal val="720"/>
                                          </p:val>
                                        </p:tav>
                                        <p:tav tm="100000">
                                          <p:val>
                                            <p:fltVal val="0"/>
                                          </p:val>
                                        </p:tav>
                                      </p:tavLst>
                                    </p:anim>
                                    <p:anim calcmode="lin" valueType="num">
                                      <p:cBhvr>
                                        <p:cTn id="21" dur="250" fill="hold"/>
                                        <p:tgtEl>
                                          <p:spTgt spid="18"/>
                                        </p:tgtEl>
                                        <p:attrNameLst>
                                          <p:attrName>ppt_h</p:attrName>
                                        </p:attrNameLst>
                                      </p:cBhvr>
                                      <p:tavLst>
                                        <p:tav tm="0">
                                          <p:val>
                                            <p:fltVal val="0"/>
                                          </p:val>
                                        </p:tav>
                                        <p:tav tm="100000">
                                          <p:val>
                                            <p:strVal val="#ppt_h"/>
                                          </p:val>
                                        </p:tav>
                                      </p:tavLst>
                                    </p:anim>
                                    <p:anim calcmode="lin" valueType="num">
                                      <p:cBhvr>
                                        <p:cTn id="22" dur="250" fill="hold"/>
                                        <p:tgtEl>
                                          <p:spTgt spid="1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style.rotation</p:attrName>
                                        </p:attrNameLst>
                                      </p:cBhvr>
                                      <p:tavLst>
                                        <p:tav tm="0">
                                          <p:val>
                                            <p:fltVal val="720"/>
                                          </p:val>
                                        </p:tav>
                                        <p:tav tm="100000">
                                          <p:val>
                                            <p:fltVal val="0"/>
                                          </p:val>
                                        </p:tav>
                                      </p:tavLst>
                                    </p:anim>
                                    <p:anim calcmode="lin" valueType="num">
                                      <p:cBhvr>
                                        <p:cTn id="27" dur="250" fill="hold"/>
                                        <p:tgtEl>
                                          <p:spTgt spid="14"/>
                                        </p:tgtEl>
                                        <p:attrNameLst>
                                          <p:attrName>ppt_h</p:attrName>
                                        </p:attrNameLst>
                                      </p:cBhvr>
                                      <p:tavLst>
                                        <p:tav tm="0">
                                          <p:val>
                                            <p:fltVal val="0"/>
                                          </p:val>
                                        </p:tav>
                                        <p:tav tm="100000">
                                          <p:val>
                                            <p:strVal val="#ppt_h"/>
                                          </p:val>
                                        </p:tav>
                                      </p:tavLst>
                                    </p:anim>
                                    <p:anim calcmode="lin" valueType="num">
                                      <p:cBhvr>
                                        <p:cTn id="28" dur="250" fill="hold"/>
                                        <p:tgtEl>
                                          <p:spTgt spid="1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style.rotation</p:attrName>
                                        </p:attrNameLst>
                                      </p:cBhvr>
                                      <p:tavLst>
                                        <p:tav tm="0">
                                          <p:val>
                                            <p:fltVal val="720"/>
                                          </p:val>
                                        </p:tav>
                                        <p:tav tm="100000">
                                          <p:val>
                                            <p:fltVal val="0"/>
                                          </p:val>
                                        </p:tav>
                                      </p:tavLst>
                                    </p:anim>
                                    <p:anim calcmode="lin" valueType="num">
                                      <p:cBhvr>
                                        <p:cTn id="33" dur="250" fill="hold"/>
                                        <p:tgtEl>
                                          <p:spTgt spid="10"/>
                                        </p:tgtEl>
                                        <p:attrNameLst>
                                          <p:attrName>ppt_h</p:attrName>
                                        </p:attrNameLst>
                                      </p:cBhvr>
                                      <p:tavLst>
                                        <p:tav tm="0">
                                          <p:val>
                                            <p:fltVal val="0"/>
                                          </p:val>
                                        </p:tav>
                                        <p:tav tm="100000">
                                          <p:val>
                                            <p:strVal val="#ppt_h"/>
                                          </p:val>
                                        </p:tav>
                                      </p:tavLst>
                                    </p:anim>
                                    <p:anim calcmode="lin" valueType="num">
                                      <p:cBhvr>
                                        <p:cTn id="34" dur="250" fill="hold"/>
                                        <p:tgtEl>
                                          <p:spTgt spid="10"/>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style.rotation</p:attrName>
                                        </p:attrNameLst>
                                      </p:cBhvr>
                                      <p:tavLst>
                                        <p:tav tm="0">
                                          <p:val>
                                            <p:fltVal val="720"/>
                                          </p:val>
                                        </p:tav>
                                        <p:tav tm="100000">
                                          <p:val>
                                            <p:fltVal val="0"/>
                                          </p:val>
                                        </p:tav>
                                      </p:tavLst>
                                    </p:anim>
                                    <p:anim calcmode="lin" valueType="num">
                                      <p:cBhvr>
                                        <p:cTn id="39" dur="250" fill="hold"/>
                                        <p:tgtEl>
                                          <p:spTgt spid="7"/>
                                        </p:tgtEl>
                                        <p:attrNameLst>
                                          <p:attrName>ppt_h</p:attrName>
                                        </p:attrNameLst>
                                      </p:cBhvr>
                                      <p:tavLst>
                                        <p:tav tm="0">
                                          <p:val>
                                            <p:fltVal val="0"/>
                                          </p:val>
                                        </p:tav>
                                        <p:tav tm="100000">
                                          <p:val>
                                            <p:strVal val="#ppt_h"/>
                                          </p:val>
                                        </p:tav>
                                      </p:tavLst>
                                    </p:anim>
                                    <p:anim calcmode="lin" valueType="num">
                                      <p:cBhvr>
                                        <p:cTn id="40" dur="25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53EE-B210-4EA1-8B79-CDDD5EB067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AECAB3-947C-4416-B1F4-C8DAA24DFB0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1DD829-5A14-4220-94DF-46048D060A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7825A1-F392-48D7-8EF2-E6CD63EB8E32}"/>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6" name="Footer Placeholder 5">
            <a:extLst>
              <a:ext uri="{FF2B5EF4-FFF2-40B4-BE49-F238E27FC236}">
                <a16:creationId xmlns:a16="http://schemas.microsoft.com/office/drawing/2014/main" id="{182F9287-9A21-4D42-B3E8-E0CD91AB709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86D081-5D85-4AE5-8088-F507E0AB3D06}"/>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3325470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0CEF-07B4-4A44-A3D9-C02CF42E9D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C3CCAB-25E1-4593-9C61-57B96CF3A9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A8289D-E068-4053-887F-3EDDF0D84E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233AF7-6C77-4478-9682-676330543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800538-B6F5-46D4-8DBE-48F3DD60C6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60D3A3-4A5B-4BAA-A766-EE62C9189140}"/>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8" name="Footer Placeholder 7">
            <a:extLst>
              <a:ext uri="{FF2B5EF4-FFF2-40B4-BE49-F238E27FC236}">
                <a16:creationId xmlns:a16="http://schemas.microsoft.com/office/drawing/2014/main" id="{4F27BABE-389C-48DB-978B-C2A46557CD4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8A749A6-D51F-4290-9E43-8D8D5E43226D}"/>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2853383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996-A35C-44DA-BE27-7B1593894B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47319A-01CA-4966-AF2B-E0C55E5679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4" name="Footer Placeholder 3">
            <a:extLst>
              <a:ext uri="{FF2B5EF4-FFF2-40B4-BE49-F238E27FC236}">
                <a16:creationId xmlns:a16="http://schemas.microsoft.com/office/drawing/2014/main" id="{7098D905-038B-469F-B422-0770B2BAEE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318B6EE-A2FA-4F72-A947-23EF64C8CDCC}"/>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1056514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A24F9D-5FB8-450B-B8A6-357AD873390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3" name="Footer Placeholder 2">
            <a:extLst>
              <a:ext uri="{FF2B5EF4-FFF2-40B4-BE49-F238E27FC236}">
                <a16:creationId xmlns:a16="http://schemas.microsoft.com/office/drawing/2014/main" id="{AB7042DC-80A3-457E-ABA0-17DC69058F7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64FF412C-BD35-4DF1-95A7-28B80C2B89FA}"/>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2412361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6A9A-4FA3-433D-B71C-73DA3C083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6C5F05-2DC4-4F4E-8C32-AC6CFE06F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103AF6-7650-464D-BC46-76180C5BA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4F9E9A-8064-4F07-82A3-1418C6C601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6" name="Footer Placeholder 5">
            <a:extLst>
              <a:ext uri="{FF2B5EF4-FFF2-40B4-BE49-F238E27FC236}">
                <a16:creationId xmlns:a16="http://schemas.microsoft.com/office/drawing/2014/main" id="{5819ABF8-57A2-460A-B9A3-24EA8CC892C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F02AA9D-3E50-4478-8D0B-90B8F7B195E7}"/>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42540084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F039C-C332-4104-9438-5C7CB3A805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5CAAC5-D934-4B9E-9011-C3DAD1BE14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3F5AA30-DED7-45F2-B8EB-E282BD3316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D93999-5923-4612-B330-CE9E18F46929}"/>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6" name="Footer Placeholder 5">
            <a:extLst>
              <a:ext uri="{FF2B5EF4-FFF2-40B4-BE49-F238E27FC236}">
                <a16:creationId xmlns:a16="http://schemas.microsoft.com/office/drawing/2014/main" id="{71F7CE01-1DF3-4250-ADE0-B763D2E89E7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7CB9E16-6E58-4EB5-8A90-69A00440723E}"/>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43493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AE89-68FD-4E53-8788-68AE6F0F1A00}"/>
              </a:ext>
            </a:extLst>
          </p:cNvPr>
          <p:cNvSpPr>
            <a:spLocks noGrp="1"/>
          </p:cNvSpPr>
          <p:nvPr>
            <p:ph type="title" hasCustomPrompt="1"/>
          </p:nvPr>
        </p:nvSpPr>
        <p:spPr>
          <a:xfrm>
            <a:off x="838200" y="526472"/>
            <a:ext cx="10515600" cy="775851"/>
          </a:xfrm>
        </p:spPr>
        <p:txBody>
          <a:bodyPr/>
          <a:lstStyle>
            <a:lvl1pPr algn="ctr">
              <a:defRPr>
                <a:latin typeface="Tondo" panose="020F0503020202020204" pitchFamily="34" charset="0"/>
              </a:defRPr>
            </a:lvl1pPr>
          </a:lstStyle>
          <a:p>
            <a:r>
              <a:rPr lang="en-US"/>
              <a:t>Click the icon to begin the film</a:t>
            </a:r>
            <a:endParaRPr lang="en-GB"/>
          </a:p>
        </p:txBody>
      </p:sp>
      <p:sp>
        <p:nvSpPr>
          <p:cNvPr id="8" name="Content Placeholder 2">
            <a:extLst>
              <a:ext uri="{FF2B5EF4-FFF2-40B4-BE49-F238E27FC236}">
                <a16:creationId xmlns:a16="http://schemas.microsoft.com/office/drawing/2014/main" id="{B1E818C4-8F75-4F25-8242-0DA58D0FE516}"/>
              </a:ext>
            </a:extLst>
          </p:cNvPr>
          <p:cNvSpPr>
            <a:spLocks noGrp="1"/>
          </p:cNvSpPr>
          <p:nvPr>
            <p:ph sz="half" idx="1"/>
          </p:nvPr>
        </p:nvSpPr>
        <p:spPr>
          <a:xfrm>
            <a:off x="838200" y="1429407"/>
            <a:ext cx="7317828" cy="4267200"/>
          </a:xfrm>
        </p:spPr>
        <p:txBody>
          <a:bodyPr/>
          <a:lstStyle>
            <a:lvl1pPr>
              <a:defRPr>
                <a:latin typeface="Tondo" panose="020F0503020202020204" pitchFamily="34" charset="0"/>
              </a:defRPr>
            </a:lvl1pPr>
            <a:lvl2pPr>
              <a:defRPr>
                <a:latin typeface="Tondo" panose="020F0503020202020204" pitchFamily="34" charset="0"/>
              </a:defRPr>
            </a:lvl2pPr>
            <a:lvl3pPr>
              <a:defRPr>
                <a:latin typeface="Tondo" panose="020F0503020202020204" pitchFamily="34" charset="0"/>
              </a:defRPr>
            </a:lvl3pPr>
            <a:lvl4pPr>
              <a:defRPr>
                <a:latin typeface="Tondo" panose="020F0503020202020204" pitchFamily="34" charset="0"/>
              </a:defRPr>
            </a:lvl4pPr>
            <a:lvl5pPr>
              <a:defRPr>
                <a:latin typeface="Tondo" panose="020F05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2958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462A-9FC5-495F-9417-531DA88E52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8CC64B-DF27-48B0-9D94-1996897453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C57614-28BB-44D0-B91D-25362911DF5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5" name="Footer Placeholder 4">
            <a:extLst>
              <a:ext uri="{FF2B5EF4-FFF2-40B4-BE49-F238E27FC236}">
                <a16:creationId xmlns:a16="http://schemas.microsoft.com/office/drawing/2014/main" id="{68475343-837D-4D5C-9BCE-1D145FA9AF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56E2521B-7370-40E9-974F-E3F70A3C4B6F}"/>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042137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6E52C-AF0A-4BB4-9A8A-7662BE7144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C337D6-4FDC-45C0-891B-B371F926B61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EC2E5-8449-4AC3-A33E-672CFA0889C8}"/>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5" name="Footer Placeholder 4">
            <a:extLst>
              <a:ext uri="{FF2B5EF4-FFF2-40B4-BE49-F238E27FC236}">
                <a16:creationId xmlns:a16="http://schemas.microsoft.com/office/drawing/2014/main" id="{A917DC76-DFC0-456F-BE4C-74FA6CD847F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1286255-57D6-45C8-AB65-1F5B9439D9A0}"/>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203887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userDrawn="1"/>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3441759">
            <a:off x="8445012" y="3400885"/>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396135" y="3952876"/>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rot="10800000">
            <a:off x="8308818" y="4778857"/>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chemeClr val="bg1">
                    <a:lumMod val="85000"/>
                  </a:schemeClr>
                </a:solidFill>
                <a:latin typeface="Tondo" panose="020F0503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chemeClr val="bg1">
                    <a:lumMod val="85000"/>
                  </a:schemeClr>
                </a:solidFill>
                <a:latin typeface="Tondo" panose="020F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6" name="Picture 15">
            <a:extLst>
              <a:ext uri="{FF2B5EF4-FFF2-40B4-BE49-F238E27FC236}">
                <a16:creationId xmlns:a16="http://schemas.microsoft.com/office/drawing/2014/main" id="{06730A87-FCD5-40CA-8632-48CB954C7D39}"/>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pic>
        <p:nvPicPr>
          <p:cNvPr id="7" name="Picture 6">
            <a:extLst>
              <a:ext uri="{FF2B5EF4-FFF2-40B4-BE49-F238E27FC236}">
                <a16:creationId xmlns:a16="http://schemas.microsoft.com/office/drawing/2014/main" id="{388A831D-6219-4E4F-A08D-A00EA093EE0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rot="9056597">
            <a:off x="8380840" y="786499"/>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9763224">
            <a:off x="8475595" y="1817000"/>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rot="2813927">
            <a:off x="8500272" y="2463577"/>
            <a:ext cx="2951324" cy="2933616"/>
          </a:xfrm>
          <a:prstGeom prst="rect">
            <a:avLst/>
          </a:prstGeom>
        </p:spPr>
      </p:pic>
    </p:spTree>
    <p:extLst>
      <p:ext uri="{BB962C8B-B14F-4D97-AF65-F5344CB8AC3E}">
        <p14:creationId xmlns:p14="http://schemas.microsoft.com/office/powerpoint/2010/main" val="268008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ppt_x"/>
                                          </p:val>
                                        </p:tav>
                                        <p:tav tm="100000">
                                          <p:val>
                                            <p:strVal val="#ppt_x"/>
                                          </p:val>
                                        </p:tav>
                                      </p:tavLst>
                                    </p:anim>
                                    <p:anim calcmode="lin" valueType="num">
                                      <p:cBhvr additive="base">
                                        <p:cTn id="11" dur="500" fill="hold"/>
                                        <p:tgtEl>
                                          <p:spTgt spid="2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final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4E0EA-22D7-4E2A-A298-4CADF620F7A8}"/>
              </a:ext>
            </a:extLst>
          </p:cNvPr>
          <p:cNvSpPr/>
          <p:nvPr userDrawn="1"/>
        </p:nvSpPr>
        <p:spPr>
          <a:xfrm>
            <a:off x="0" y="0"/>
            <a:ext cx="12192000" cy="6858000"/>
          </a:xfrm>
          <a:prstGeom prst="rect">
            <a:avLst/>
          </a:prstGeom>
          <a:solidFill>
            <a:srgbClr val="4822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108BE925-E82E-428A-B45E-09CAFE73726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4334834">
            <a:off x="8039737" y="1891451"/>
            <a:ext cx="3136842" cy="3118021"/>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2EE9716C-AFDF-40AD-8012-6A0A778997C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rot="11218710">
            <a:off x="8301711" y="-125117"/>
            <a:ext cx="3237442" cy="3218017"/>
          </a:xfrm>
          <a:prstGeom prst="rect">
            <a:avLst/>
          </a:prstGeom>
        </p:spPr>
      </p:pic>
      <p:pic>
        <p:nvPicPr>
          <p:cNvPr id="22" name="Picture 21" descr="A close up of a logo&#10;&#10;Description generated with very high confidence">
            <a:extLst>
              <a:ext uri="{FF2B5EF4-FFF2-40B4-BE49-F238E27FC236}">
                <a16:creationId xmlns:a16="http://schemas.microsoft.com/office/drawing/2014/main" id="{5B3D9F78-FB23-4EBD-B6E5-FFC4366337C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rot="11275602">
            <a:off x="8231333" y="-362222"/>
            <a:ext cx="3412077" cy="3391605"/>
          </a:xfrm>
          <a:prstGeom prst="rect">
            <a:avLst/>
          </a:prstGeom>
        </p:spPr>
      </p:pic>
      <p:sp>
        <p:nvSpPr>
          <p:cNvPr id="2" name="Title 1">
            <a:extLst>
              <a:ext uri="{FF2B5EF4-FFF2-40B4-BE49-F238E27FC236}">
                <a16:creationId xmlns:a16="http://schemas.microsoft.com/office/drawing/2014/main" id="{A11DC315-9FBB-4DC7-BA63-CF1D17FEDF2A}"/>
              </a:ext>
            </a:extLst>
          </p:cNvPr>
          <p:cNvSpPr>
            <a:spLocks noGrp="1"/>
          </p:cNvSpPr>
          <p:nvPr>
            <p:ph type="title"/>
          </p:nvPr>
        </p:nvSpPr>
        <p:spPr>
          <a:xfrm>
            <a:off x="401784" y="1100139"/>
            <a:ext cx="7838326" cy="2852737"/>
          </a:xfrm>
        </p:spPr>
        <p:txBody>
          <a:bodyPr anchor="b"/>
          <a:lstStyle>
            <a:lvl1pPr>
              <a:defRPr sz="6000">
                <a:solidFill>
                  <a:schemeClr val="bg1">
                    <a:lumMod val="85000"/>
                  </a:schemeClr>
                </a:solidFill>
                <a:latin typeface="Tondo" panose="020F0503020202020204"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340BA6-3D41-493F-8E3B-73D394C101E2}"/>
              </a:ext>
            </a:extLst>
          </p:cNvPr>
          <p:cNvSpPr>
            <a:spLocks noGrp="1"/>
          </p:cNvSpPr>
          <p:nvPr>
            <p:ph type="body" idx="1"/>
          </p:nvPr>
        </p:nvSpPr>
        <p:spPr>
          <a:xfrm>
            <a:off x="401784" y="3979864"/>
            <a:ext cx="7838326" cy="1500187"/>
          </a:xfrm>
        </p:spPr>
        <p:txBody>
          <a:bodyPr/>
          <a:lstStyle>
            <a:lvl1pPr marL="0" indent="0">
              <a:buNone/>
              <a:defRPr sz="2400">
                <a:solidFill>
                  <a:srgbClr val="EF4480"/>
                </a:solidFill>
                <a:latin typeface="Tondo" panose="020F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a:extLst>
              <a:ext uri="{FF2B5EF4-FFF2-40B4-BE49-F238E27FC236}">
                <a16:creationId xmlns:a16="http://schemas.microsoft.com/office/drawing/2014/main" id="{388A831D-6219-4E4F-A08D-A00EA093EE0E}"/>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rot="14669013">
            <a:off x="8026124" y="3519743"/>
            <a:ext cx="3164068" cy="3145084"/>
          </a:xfrm>
          <a:prstGeom prst="rect">
            <a:avLst/>
          </a:prstGeom>
        </p:spPr>
      </p:pic>
      <p:pic>
        <p:nvPicPr>
          <p:cNvPr id="10" name="Picture 9">
            <a:extLst>
              <a:ext uri="{FF2B5EF4-FFF2-40B4-BE49-F238E27FC236}">
                <a16:creationId xmlns:a16="http://schemas.microsoft.com/office/drawing/2014/main" id="{2EB98F97-30EA-4083-B9B3-8CD93849B93E}"/>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rot="13761733">
            <a:off x="7787005" y="3548573"/>
            <a:ext cx="3024859" cy="300671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2318F63C-4C9E-4B77-9D25-2D955E50DE44}"/>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rot="13521794">
            <a:off x="8166431" y="1966106"/>
            <a:ext cx="2951324" cy="2933616"/>
          </a:xfrm>
          <a:prstGeom prst="rect">
            <a:avLst/>
          </a:prstGeom>
        </p:spPr>
      </p:pic>
      <p:pic>
        <p:nvPicPr>
          <p:cNvPr id="12" name="Picture 11">
            <a:extLst>
              <a:ext uri="{FF2B5EF4-FFF2-40B4-BE49-F238E27FC236}">
                <a16:creationId xmlns:a16="http://schemas.microsoft.com/office/drawing/2014/main" id="{E0B8599C-3ECB-4F1B-931F-415820FAEB06}"/>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401783" y="5768359"/>
            <a:ext cx="3435927" cy="937244"/>
          </a:xfrm>
          <a:prstGeom prst="rect">
            <a:avLst/>
          </a:prstGeom>
        </p:spPr>
      </p:pic>
    </p:spTree>
    <p:extLst>
      <p:ext uri="{BB962C8B-B14F-4D97-AF65-F5344CB8AC3E}">
        <p14:creationId xmlns:p14="http://schemas.microsoft.com/office/powerpoint/2010/main" val="2462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anim calcmode="lin" valueType="num">
                                      <p:cBhvr>
                                        <p:cTn id="8" dur="250" fill="hold"/>
                                        <p:tgtEl>
                                          <p:spTgt spid="22"/>
                                        </p:tgtEl>
                                        <p:attrNameLst>
                                          <p:attrName>style.rotation</p:attrName>
                                        </p:attrNameLst>
                                      </p:cBhvr>
                                      <p:tavLst>
                                        <p:tav tm="0">
                                          <p:val>
                                            <p:fltVal val="720"/>
                                          </p:val>
                                        </p:tav>
                                        <p:tav tm="100000">
                                          <p:val>
                                            <p:fltVal val="0"/>
                                          </p:val>
                                        </p:tav>
                                      </p:tavLst>
                                    </p:anim>
                                    <p:anim calcmode="lin" valueType="num">
                                      <p:cBhvr>
                                        <p:cTn id="9" dur="250" fill="hold"/>
                                        <p:tgtEl>
                                          <p:spTgt spid="22"/>
                                        </p:tgtEl>
                                        <p:attrNameLst>
                                          <p:attrName>ppt_h</p:attrName>
                                        </p:attrNameLst>
                                      </p:cBhvr>
                                      <p:tavLst>
                                        <p:tav tm="0">
                                          <p:val>
                                            <p:fltVal val="0"/>
                                          </p:val>
                                        </p:tav>
                                        <p:tav tm="100000">
                                          <p:val>
                                            <p:strVal val="#ppt_h"/>
                                          </p:val>
                                        </p:tav>
                                      </p:tavLst>
                                    </p:anim>
                                    <p:anim calcmode="lin" valueType="num">
                                      <p:cBhvr>
                                        <p:cTn id="10" dur="250" fill="hold"/>
                                        <p:tgtEl>
                                          <p:spTgt spid="22"/>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anim calcmode="lin" valueType="num">
                                      <p:cBhvr>
                                        <p:cTn id="14" dur="250" fill="hold"/>
                                        <p:tgtEl>
                                          <p:spTgt spid="20"/>
                                        </p:tgtEl>
                                        <p:attrNameLst>
                                          <p:attrName>style.rotation</p:attrName>
                                        </p:attrNameLst>
                                      </p:cBhvr>
                                      <p:tavLst>
                                        <p:tav tm="0">
                                          <p:val>
                                            <p:fltVal val="720"/>
                                          </p:val>
                                        </p:tav>
                                        <p:tav tm="100000">
                                          <p:val>
                                            <p:fltVal val="0"/>
                                          </p:val>
                                        </p:tav>
                                      </p:tavLst>
                                    </p:anim>
                                    <p:anim calcmode="lin" valueType="num">
                                      <p:cBhvr>
                                        <p:cTn id="15" dur="250" fill="hold"/>
                                        <p:tgtEl>
                                          <p:spTgt spid="20"/>
                                        </p:tgtEl>
                                        <p:attrNameLst>
                                          <p:attrName>ppt_h</p:attrName>
                                        </p:attrNameLst>
                                      </p:cBhvr>
                                      <p:tavLst>
                                        <p:tav tm="0">
                                          <p:val>
                                            <p:fltVal val="0"/>
                                          </p:val>
                                        </p:tav>
                                        <p:tav tm="100000">
                                          <p:val>
                                            <p:strVal val="#ppt_h"/>
                                          </p:val>
                                        </p:tav>
                                      </p:tavLst>
                                    </p:anim>
                                    <p:anim calcmode="lin" valueType="num">
                                      <p:cBhvr>
                                        <p:cTn id="16" dur="250" fill="hold"/>
                                        <p:tgtEl>
                                          <p:spTgt spid="20"/>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50"/>
                                        <p:tgtEl>
                                          <p:spTgt spid="18"/>
                                        </p:tgtEl>
                                      </p:cBhvr>
                                    </p:animEffect>
                                    <p:anim calcmode="lin" valueType="num">
                                      <p:cBhvr>
                                        <p:cTn id="20" dur="250" fill="hold"/>
                                        <p:tgtEl>
                                          <p:spTgt spid="18"/>
                                        </p:tgtEl>
                                        <p:attrNameLst>
                                          <p:attrName>style.rotation</p:attrName>
                                        </p:attrNameLst>
                                      </p:cBhvr>
                                      <p:tavLst>
                                        <p:tav tm="0">
                                          <p:val>
                                            <p:fltVal val="720"/>
                                          </p:val>
                                        </p:tav>
                                        <p:tav tm="100000">
                                          <p:val>
                                            <p:fltVal val="0"/>
                                          </p:val>
                                        </p:tav>
                                      </p:tavLst>
                                    </p:anim>
                                    <p:anim calcmode="lin" valueType="num">
                                      <p:cBhvr>
                                        <p:cTn id="21" dur="250" fill="hold"/>
                                        <p:tgtEl>
                                          <p:spTgt spid="18"/>
                                        </p:tgtEl>
                                        <p:attrNameLst>
                                          <p:attrName>ppt_h</p:attrName>
                                        </p:attrNameLst>
                                      </p:cBhvr>
                                      <p:tavLst>
                                        <p:tav tm="0">
                                          <p:val>
                                            <p:fltVal val="0"/>
                                          </p:val>
                                        </p:tav>
                                        <p:tav tm="100000">
                                          <p:val>
                                            <p:strVal val="#ppt_h"/>
                                          </p:val>
                                        </p:tav>
                                      </p:tavLst>
                                    </p:anim>
                                    <p:anim calcmode="lin" valueType="num">
                                      <p:cBhvr>
                                        <p:cTn id="22" dur="250" fill="hold"/>
                                        <p:tgtEl>
                                          <p:spTgt spid="1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style.rotation</p:attrName>
                                        </p:attrNameLst>
                                      </p:cBhvr>
                                      <p:tavLst>
                                        <p:tav tm="0">
                                          <p:val>
                                            <p:fltVal val="720"/>
                                          </p:val>
                                        </p:tav>
                                        <p:tav tm="100000">
                                          <p:val>
                                            <p:fltVal val="0"/>
                                          </p:val>
                                        </p:tav>
                                      </p:tavLst>
                                    </p:anim>
                                    <p:anim calcmode="lin" valueType="num">
                                      <p:cBhvr>
                                        <p:cTn id="27" dur="250" fill="hold"/>
                                        <p:tgtEl>
                                          <p:spTgt spid="14"/>
                                        </p:tgtEl>
                                        <p:attrNameLst>
                                          <p:attrName>ppt_h</p:attrName>
                                        </p:attrNameLst>
                                      </p:cBhvr>
                                      <p:tavLst>
                                        <p:tav tm="0">
                                          <p:val>
                                            <p:fltVal val="0"/>
                                          </p:val>
                                        </p:tav>
                                        <p:tav tm="100000">
                                          <p:val>
                                            <p:strVal val="#ppt_h"/>
                                          </p:val>
                                        </p:tav>
                                      </p:tavLst>
                                    </p:anim>
                                    <p:anim calcmode="lin" valueType="num">
                                      <p:cBhvr>
                                        <p:cTn id="28" dur="250" fill="hold"/>
                                        <p:tgtEl>
                                          <p:spTgt spid="14"/>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50"/>
                                        <p:tgtEl>
                                          <p:spTgt spid="10"/>
                                        </p:tgtEl>
                                      </p:cBhvr>
                                    </p:animEffect>
                                    <p:anim calcmode="lin" valueType="num">
                                      <p:cBhvr>
                                        <p:cTn id="32" dur="250" fill="hold"/>
                                        <p:tgtEl>
                                          <p:spTgt spid="10"/>
                                        </p:tgtEl>
                                        <p:attrNameLst>
                                          <p:attrName>style.rotation</p:attrName>
                                        </p:attrNameLst>
                                      </p:cBhvr>
                                      <p:tavLst>
                                        <p:tav tm="0">
                                          <p:val>
                                            <p:fltVal val="720"/>
                                          </p:val>
                                        </p:tav>
                                        <p:tav tm="100000">
                                          <p:val>
                                            <p:fltVal val="0"/>
                                          </p:val>
                                        </p:tav>
                                      </p:tavLst>
                                    </p:anim>
                                    <p:anim calcmode="lin" valueType="num">
                                      <p:cBhvr>
                                        <p:cTn id="33" dur="250" fill="hold"/>
                                        <p:tgtEl>
                                          <p:spTgt spid="10"/>
                                        </p:tgtEl>
                                        <p:attrNameLst>
                                          <p:attrName>ppt_h</p:attrName>
                                        </p:attrNameLst>
                                      </p:cBhvr>
                                      <p:tavLst>
                                        <p:tav tm="0">
                                          <p:val>
                                            <p:fltVal val="0"/>
                                          </p:val>
                                        </p:tav>
                                        <p:tav tm="100000">
                                          <p:val>
                                            <p:strVal val="#ppt_h"/>
                                          </p:val>
                                        </p:tav>
                                      </p:tavLst>
                                    </p:anim>
                                    <p:anim calcmode="lin" valueType="num">
                                      <p:cBhvr>
                                        <p:cTn id="34" dur="250" fill="hold"/>
                                        <p:tgtEl>
                                          <p:spTgt spid="10"/>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style.rotation</p:attrName>
                                        </p:attrNameLst>
                                      </p:cBhvr>
                                      <p:tavLst>
                                        <p:tav tm="0">
                                          <p:val>
                                            <p:fltVal val="720"/>
                                          </p:val>
                                        </p:tav>
                                        <p:tav tm="100000">
                                          <p:val>
                                            <p:fltVal val="0"/>
                                          </p:val>
                                        </p:tav>
                                      </p:tavLst>
                                    </p:anim>
                                    <p:anim calcmode="lin" valueType="num">
                                      <p:cBhvr>
                                        <p:cTn id="39" dur="250" fill="hold"/>
                                        <p:tgtEl>
                                          <p:spTgt spid="7"/>
                                        </p:tgtEl>
                                        <p:attrNameLst>
                                          <p:attrName>ppt_h</p:attrName>
                                        </p:attrNameLst>
                                      </p:cBhvr>
                                      <p:tavLst>
                                        <p:tav tm="0">
                                          <p:val>
                                            <p:fltVal val="0"/>
                                          </p:val>
                                        </p:tav>
                                        <p:tav tm="100000">
                                          <p:val>
                                            <p:strVal val="#ppt_h"/>
                                          </p:val>
                                        </p:tav>
                                      </p:tavLst>
                                    </p:anim>
                                    <p:anim calcmode="lin" valueType="num">
                                      <p:cBhvr>
                                        <p:cTn id="40" dur="25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53EE-B210-4EA1-8B79-CDDD5EB06782}"/>
              </a:ext>
            </a:extLst>
          </p:cNvPr>
          <p:cNvSpPr>
            <a:spLocks noGrp="1"/>
          </p:cNvSpPr>
          <p:nvPr>
            <p:ph type="title"/>
          </p:nvPr>
        </p:nvSpPr>
        <p:spPr/>
        <p:txBody>
          <a:bodyPr/>
          <a:lstStyle>
            <a:lvl1pPr>
              <a:defRPr>
                <a:latin typeface="Tondo" panose="020F0503020202020204" pitchFamily="34"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AECAB3-947C-4416-B1F4-C8DAA24DFB09}"/>
              </a:ext>
            </a:extLst>
          </p:cNvPr>
          <p:cNvSpPr>
            <a:spLocks noGrp="1"/>
          </p:cNvSpPr>
          <p:nvPr>
            <p:ph sz="half" idx="1"/>
          </p:nvPr>
        </p:nvSpPr>
        <p:spPr>
          <a:xfrm>
            <a:off x="838200" y="1825625"/>
            <a:ext cx="5181600" cy="4351338"/>
          </a:xfrm>
        </p:spPr>
        <p:txBody>
          <a:bodyPr/>
          <a:lstStyle>
            <a:lvl1pPr>
              <a:defRPr>
                <a:latin typeface="Tondo" panose="020F0503020202020204" pitchFamily="34" charset="0"/>
              </a:defRPr>
            </a:lvl1pPr>
            <a:lvl2pPr>
              <a:defRPr>
                <a:latin typeface="Tondo" panose="020F0503020202020204" pitchFamily="34" charset="0"/>
              </a:defRPr>
            </a:lvl2pPr>
            <a:lvl3pPr>
              <a:defRPr>
                <a:latin typeface="Tondo" panose="020F0503020202020204" pitchFamily="34" charset="0"/>
              </a:defRPr>
            </a:lvl3pPr>
            <a:lvl4pPr>
              <a:defRPr>
                <a:latin typeface="Tondo" panose="020F0503020202020204" pitchFamily="34" charset="0"/>
              </a:defRPr>
            </a:lvl4pPr>
            <a:lvl5pPr>
              <a:defRPr>
                <a:latin typeface="Tondo" panose="020F05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1DD829-5A14-4220-94DF-46048D060A63}"/>
              </a:ext>
            </a:extLst>
          </p:cNvPr>
          <p:cNvSpPr>
            <a:spLocks noGrp="1"/>
          </p:cNvSpPr>
          <p:nvPr>
            <p:ph sz="half" idx="2"/>
          </p:nvPr>
        </p:nvSpPr>
        <p:spPr>
          <a:xfrm>
            <a:off x="6172200" y="1825625"/>
            <a:ext cx="5181600" cy="4351338"/>
          </a:xfrm>
        </p:spPr>
        <p:txBody>
          <a:bodyPr/>
          <a:lstStyle>
            <a:lvl1pPr>
              <a:defRPr>
                <a:latin typeface="Tondo" panose="020F0503020202020204" pitchFamily="34" charset="0"/>
              </a:defRPr>
            </a:lvl1pPr>
            <a:lvl2pPr>
              <a:defRPr>
                <a:latin typeface="Tondo" panose="020F0503020202020204" pitchFamily="34" charset="0"/>
              </a:defRPr>
            </a:lvl2pPr>
            <a:lvl3pPr>
              <a:defRPr>
                <a:latin typeface="Tondo" panose="020F0503020202020204" pitchFamily="34" charset="0"/>
              </a:defRPr>
            </a:lvl3pPr>
            <a:lvl4pPr>
              <a:defRPr>
                <a:latin typeface="Tondo" panose="020F0503020202020204" pitchFamily="34" charset="0"/>
              </a:defRPr>
            </a:lvl4pPr>
            <a:lvl5pPr>
              <a:defRPr>
                <a:latin typeface="Tondo" panose="020F0503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7825A1-F392-48D7-8EF2-E6CD63EB8E32}"/>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6" name="Footer Placeholder 5">
            <a:extLst>
              <a:ext uri="{FF2B5EF4-FFF2-40B4-BE49-F238E27FC236}">
                <a16:creationId xmlns:a16="http://schemas.microsoft.com/office/drawing/2014/main" id="{182F9287-9A21-4D42-B3E8-E0CD91AB709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86D081-5D85-4AE5-8088-F507E0AB3D06}"/>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3332547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0CEF-07B4-4A44-A3D9-C02CF42E9D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C3CCAB-25E1-4593-9C61-57B96CF3A9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A8289D-E068-4053-887F-3EDDF0D84E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233AF7-6C77-4478-9682-6763305431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800538-B6F5-46D4-8DBE-48F3DD60C6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60D3A3-4A5B-4BAA-A766-EE62C9189140}"/>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8" name="Footer Placeholder 7">
            <a:extLst>
              <a:ext uri="{FF2B5EF4-FFF2-40B4-BE49-F238E27FC236}">
                <a16:creationId xmlns:a16="http://schemas.microsoft.com/office/drawing/2014/main" id="{4F27BABE-389C-48DB-978B-C2A46557CD4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8A749A6-D51F-4290-9E43-8D8D5E43226D}"/>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2853383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B4996-A35C-44DA-BE27-7B1593894B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47319A-01CA-4966-AF2B-E0C55E567946}"/>
              </a:ext>
            </a:extLst>
          </p:cNvPr>
          <p:cNvSpPr>
            <a:spLocks noGrp="1"/>
          </p:cNvSpPr>
          <p:nvPr>
            <p:ph type="dt" sz="half" idx="10"/>
          </p:nvPr>
        </p:nvSpPr>
        <p:spPr>
          <a:xfrm>
            <a:off x="838200" y="6356350"/>
            <a:ext cx="2743200" cy="365125"/>
          </a:xfrm>
          <a:prstGeom prst="rect">
            <a:avLst/>
          </a:prstGeom>
        </p:spPr>
        <p:txBody>
          <a:bodyPr/>
          <a:lstStyle/>
          <a:p>
            <a:fld id="{B4317CC5-F209-4763-91E7-49A03ABE5E79}" type="datetimeFigureOut">
              <a:rPr lang="en-GB" smtClean="0"/>
              <a:t>14/07/2024</a:t>
            </a:fld>
            <a:endParaRPr lang="en-GB"/>
          </a:p>
        </p:txBody>
      </p:sp>
      <p:sp>
        <p:nvSpPr>
          <p:cNvPr id="4" name="Footer Placeholder 3">
            <a:extLst>
              <a:ext uri="{FF2B5EF4-FFF2-40B4-BE49-F238E27FC236}">
                <a16:creationId xmlns:a16="http://schemas.microsoft.com/office/drawing/2014/main" id="{7098D905-038B-469F-B422-0770B2BAEE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318B6EE-A2FA-4F72-A947-23EF64C8CDCC}"/>
              </a:ext>
            </a:extLst>
          </p:cNvPr>
          <p:cNvSpPr>
            <a:spLocks noGrp="1"/>
          </p:cNvSpPr>
          <p:nvPr>
            <p:ph type="sldNum" sz="quarter" idx="12"/>
          </p:nvPr>
        </p:nvSpPr>
        <p:spPr>
          <a:xfrm>
            <a:off x="8610600" y="6356350"/>
            <a:ext cx="2743200" cy="365125"/>
          </a:xfrm>
          <a:prstGeom prst="rect">
            <a:avLst/>
          </a:prstGeom>
        </p:spPr>
        <p:txBody>
          <a:bodyPr/>
          <a:lstStyle/>
          <a:p>
            <a:fld id="{7B08E9E4-25C2-4C7F-B2EA-6CFBE996652A}" type="slidenum">
              <a:rPr lang="en-GB" smtClean="0"/>
              <a:t>‹#›</a:t>
            </a:fld>
            <a:endParaRPr lang="en-GB"/>
          </a:p>
        </p:txBody>
      </p:sp>
    </p:spTree>
    <p:extLst>
      <p:ext uri="{BB962C8B-B14F-4D97-AF65-F5344CB8AC3E}">
        <p14:creationId xmlns:p14="http://schemas.microsoft.com/office/powerpoint/2010/main" val="1056514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0EC71-69D4-44A2-8D19-0F58B4E4E4E1}"/>
              </a:ext>
            </a:extLst>
          </p:cNvPr>
          <p:cNvSpPr>
            <a:spLocks noGrp="1"/>
          </p:cNvSpPr>
          <p:nvPr>
            <p:ph type="title"/>
          </p:nvPr>
        </p:nvSpPr>
        <p:spPr>
          <a:xfrm>
            <a:off x="838200" y="268140"/>
            <a:ext cx="10515600" cy="74323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E94AEF-FB36-465A-9B16-964377679375}"/>
              </a:ext>
            </a:extLst>
          </p:cNvPr>
          <p:cNvSpPr>
            <a:spLocks noGrp="1"/>
          </p:cNvSpPr>
          <p:nvPr>
            <p:ph type="body" idx="1"/>
          </p:nvPr>
        </p:nvSpPr>
        <p:spPr>
          <a:xfrm>
            <a:off x="838200" y="1108364"/>
            <a:ext cx="10515600" cy="465999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803F32D2-2B0F-4366-AE19-7E8A62BF4F5C}"/>
              </a:ext>
            </a:extLst>
          </p:cNvPr>
          <p:cNvPicPr>
            <a:picLocks noChangeAspect="1"/>
          </p:cNvPicPr>
          <p:nvPr userDrawn="1"/>
        </p:nvPicPr>
        <p:blipFill>
          <a:blip r:embed="rId16" cstate="screen">
            <a:extLst>
              <a:ext uri="{28A0092B-C50C-407E-A947-70E740481C1C}">
                <a14:useLocalDpi xmlns:a14="http://schemas.microsoft.com/office/drawing/2010/main" val="0"/>
              </a:ext>
            </a:extLst>
          </a:blip>
          <a:srcRect/>
          <a:stretch/>
        </p:blipFill>
        <p:spPr>
          <a:xfrm>
            <a:off x="401783" y="5768359"/>
            <a:ext cx="3435927" cy="937244"/>
          </a:xfrm>
          <a:prstGeom prst="rect">
            <a:avLst/>
          </a:prstGeom>
        </p:spPr>
      </p:pic>
      <p:sp>
        <p:nvSpPr>
          <p:cNvPr id="8" name="Slide Number Placeholder 6">
            <a:extLst>
              <a:ext uri="{FF2B5EF4-FFF2-40B4-BE49-F238E27FC236}">
                <a16:creationId xmlns:a16="http://schemas.microsoft.com/office/drawing/2014/main" id="{ECA2C2EB-6644-4E2B-8DA4-3E3605C0FA70}"/>
              </a:ext>
            </a:extLst>
          </p:cNvPr>
          <p:cNvSpPr>
            <a:spLocks noGrp="1"/>
          </p:cNvSpPr>
          <p:nvPr>
            <p:ph type="sldNum" sz="quarter" idx="4"/>
          </p:nvPr>
        </p:nvSpPr>
        <p:spPr>
          <a:xfrm>
            <a:off x="10418618" y="5865344"/>
            <a:ext cx="935182" cy="856131"/>
          </a:xfrm>
          <a:prstGeom prst="rect">
            <a:avLst/>
          </a:prstGeom>
        </p:spPr>
        <p:txBody>
          <a:bodyPr/>
          <a:lstStyle>
            <a:lvl1pPr algn="r">
              <a:defRPr sz="32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B08E9E4-25C2-4C7F-B2EA-6CFBE996652A}" type="slidenum">
              <a:rPr lang="en-GB" smtClean="0"/>
              <a:pPr/>
              <a:t>‹#›</a:t>
            </a:fld>
            <a:endParaRPr lang="en-GB"/>
          </a:p>
        </p:txBody>
      </p:sp>
    </p:spTree>
    <p:extLst>
      <p:ext uri="{BB962C8B-B14F-4D97-AF65-F5344CB8AC3E}">
        <p14:creationId xmlns:p14="http://schemas.microsoft.com/office/powerpoint/2010/main" val="603374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1" r:id="rId4"/>
    <p:sldLayoutId id="214748365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0EC71-69D4-44A2-8D19-0F58B4E4E4E1}"/>
              </a:ext>
            </a:extLst>
          </p:cNvPr>
          <p:cNvSpPr>
            <a:spLocks noGrp="1"/>
          </p:cNvSpPr>
          <p:nvPr>
            <p:ph type="title"/>
          </p:nvPr>
        </p:nvSpPr>
        <p:spPr>
          <a:xfrm>
            <a:off x="359999" y="360000"/>
            <a:ext cx="11444073" cy="74323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E94AEF-FB36-465A-9B16-964377679375}"/>
              </a:ext>
            </a:extLst>
          </p:cNvPr>
          <p:cNvSpPr>
            <a:spLocks noGrp="1"/>
          </p:cNvSpPr>
          <p:nvPr>
            <p:ph type="body" idx="1"/>
          </p:nvPr>
        </p:nvSpPr>
        <p:spPr>
          <a:xfrm>
            <a:off x="378803" y="1286494"/>
            <a:ext cx="11425270" cy="42830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803F32D2-2B0F-4366-AE19-7E8A62BF4F5C}"/>
              </a:ext>
            </a:extLst>
          </p:cNvPr>
          <p:cNvPicPr>
            <a:picLocks noChangeAspect="1"/>
          </p:cNvPicPr>
          <p:nvPr/>
        </p:nvPicPr>
        <p:blipFill>
          <a:blip r:embed="rId15" cstate="screen">
            <a:extLst>
              <a:ext uri="{28A0092B-C50C-407E-A947-70E740481C1C}">
                <a14:useLocalDpi xmlns:a14="http://schemas.microsoft.com/office/drawing/2010/main" val="0"/>
              </a:ext>
            </a:extLst>
          </a:blip>
          <a:srcRect/>
          <a:stretch/>
        </p:blipFill>
        <p:spPr>
          <a:xfrm>
            <a:off x="401783" y="5768359"/>
            <a:ext cx="3435927" cy="937244"/>
          </a:xfrm>
          <a:prstGeom prst="rect">
            <a:avLst/>
          </a:prstGeom>
        </p:spPr>
      </p:pic>
    </p:spTree>
    <p:extLst>
      <p:ext uri="{BB962C8B-B14F-4D97-AF65-F5344CB8AC3E}">
        <p14:creationId xmlns:p14="http://schemas.microsoft.com/office/powerpoint/2010/main" val="3106430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4" r:id="rId9"/>
    <p:sldLayoutId id="2147483675" r:id="rId10"/>
    <p:sldLayoutId id="2147483676" r:id="rId11"/>
    <p:sldLayoutId id="2147483677" r:id="rId12"/>
    <p:sldLayoutId id="2147483678" r:id="rId13"/>
  </p:sldLayoutIdLst>
  <p:txStyles>
    <p:titleStyle>
      <a:lvl1pPr algn="l" defTabSz="914400" rtl="0" eaLnBrk="1" latinLnBrk="0" hangingPunct="1">
        <a:lnSpc>
          <a:spcPct val="90000"/>
        </a:lnSpc>
        <a:spcBef>
          <a:spcPct val="0"/>
        </a:spcBef>
        <a:buNone/>
        <a:defRPr sz="4400" kern="1200" baseline="0">
          <a:solidFill>
            <a:srgbClr val="48225C"/>
          </a:solidFill>
          <a:latin typeface="Tondo" panose="020F0503020202020204" pitchFamily="34"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Tondo" panose="020F0503020202020204" pitchFamily="34"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Tondo" panose="020F0503020202020204" pitchFamily="34"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Tondo" panose="020F0503020202020204" pitchFamily="34"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0EC71-69D4-44A2-8D19-0F58B4E4E4E1}"/>
              </a:ext>
            </a:extLst>
          </p:cNvPr>
          <p:cNvSpPr>
            <a:spLocks noGrp="1"/>
          </p:cNvSpPr>
          <p:nvPr>
            <p:ph type="title"/>
          </p:nvPr>
        </p:nvSpPr>
        <p:spPr>
          <a:xfrm>
            <a:off x="838200" y="268140"/>
            <a:ext cx="10515600" cy="743239"/>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E94AEF-FB36-465A-9B16-964377679375}"/>
              </a:ext>
            </a:extLst>
          </p:cNvPr>
          <p:cNvSpPr>
            <a:spLocks noGrp="1"/>
          </p:cNvSpPr>
          <p:nvPr>
            <p:ph type="body" idx="1"/>
          </p:nvPr>
        </p:nvSpPr>
        <p:spPr>
          <a:xfrm>
            <a:off x="838200" y="1108364"/>
            <a:ext cx="10515600" cy="465999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803F32D2-2B0F-4366-AE19-7E8A62BF4F5C}"/>
              </a:ext>
            </a:extLst>
          </p:cNvPr>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401783" y="5768359"/>
            <a:ext cx="3435927" cy="937245"/>
          </a:xfrm>
          <a:prstGeom prst="rect">
            <a:avLst/>
          </a:prstGeom>
        </p:spPr>
      </p:pic>
      <p:sp>
        <p:nvSpPr>
          <p:cNvPr id="8" name="Slide Number Placeholder 6">
            <a:extLst>
              <a:ext uri="{FF2B5EF4-FFF2-40B4-BE49-F238E27FC236}">
                <a16:creationId xmlns:a16="http://schemas.microsoft.com/office/drawing/2014/main" id="{ECA2C2EB-6644-4E2B-8DA4-3E3605C0FA70}"/>
              </a:ext>
            </a:extLst>
          </p:cNvPr>
          <p:cNvSpPr>
            <a:spLocks noGrp="1"/>
          </p:cNvSpPr>
          <p:nvPr>
            <p:ph type="sldNum" sz="quarter" idx="4"/>
          </p:nvPr>
        </p:nvSpPr>
        <p:spPr>
          <a:xfrm>
            <a:off x="10418618" y="5865344"/>
            <a:ext cx="935182" cy="856131"/>
          </a:xfrm>
          <a:prstGeom prst="rect">
            <a:avLst/>
          </a:prstGeom>
        </p:spPr>
        <p:txBody>
          <a:bodyPr/>
          <a:lstStyle>
            <a:lvl1pPr algn="r">
              <a:defRPr sz="3200">
                <a:solidFill>
                  <a:srgbClr val="48225C"/>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7B08E9E4-25C2-4C7F-B2EA-6CFBE996652A}" type="slidenum">
              <a:rPr lang="en-GB" smtClean="0"/>
              <a:pPr/>
              <a:t>‹#›</a:t>
            </a:fld>
            <a:endParaRPr lang="en-GB"/>
          </a:p>
        </p:txBody>
      </p:sp>
    </p:spTree>
    <p:extLst>
      <p:ext uri="{BB962C8B-B14F-4D97-AF65-F5344CB8AC3E}">
        <p14:creationId xmlns:p14="http://schemas.microsoft.com/office/powerpoint/2010/main" val="60337448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txStyles>
    <p:titleStyle>
      <a:lvl1pPr algn="l" defTabSz="914400" rtl="0" eaLnBrk="1" latinLnBrk="0" hangingPunct="1">
        <a:lnSpc>
          <a:spcPct val="90000"/>
        </a:lnSpc>
        <a:spcBef>
          <a:spcPct val="0"/>
        </a:spcBef>
        <a:buNone/>
        <a:defRPr sz="4400" kern="1200">
          <a:solidFill>
            <a:srgbClr val="48225C"/>
          </a:solidFill>
          <a:latin typeface="Ebrima" panose="02000000000000000000" pitchFamily="2" charset="0"/>
          <a:ea typeface="Ebrima" panose="02000000000000000000" pitchFamily="2" charset="0"/>
          <a:cs typeface="Ebrima"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Ebrima" panose="02000000000000000000" pitchFamily="2"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Ebrima" panose="02000000000000000000" pitchFamily="2"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Ebrima" panose="02000000000000000000" pitchFamily="2"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Ebrima" panose="02000000000000000000" pitchFamily="2"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V0lE-XENewM?feature=oembed" TargetMode="Externa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0X8gsyk0Dv8?feature=oembed" TargetMode="Externa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sv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44.xml"/><Relationship Id="rId7" Type="http://schemas.openxmlformats.org/officeDocument/2006/relationships/hyperlink" Target="http://pixabay.com/en/ear-listen-hear-gossip-sound-25595/"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slide" Target="slide42.xml"/><Relationship Id="rId10" Type="http://schemas.openxmlformats.org/officeDocument/2006/relationships/hyperlink" Target="https://pixabay.com/es/ojos-azul-dibujo-aislados-buscar-309416/" TargetMode="External"/><Relationship Id="rId4" Type="http://schemas.openxmlformats.org/officeDocument/2006/relationships/image" Target="../media/image51.jpg"/><Relationship Id="rId9"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1902-D443-4F51-9F06-4D522F1CBFC9}"/>
              </a:ext>
            </a:extLst>
          </p:cNvPr>
          <p:cNvSpPr>
            <a:spLocks noGrp="1"/>
          </p:cNvSpPr>
          <p:nvPr>
            <p:ph type="ctrTitle"/>
          </p:nvPr>
        </p:nvSpPr>
        <p:spPr>
          <a:xfrm>
            <a:off x="1347952" y="1394506"/>
            <a:ext cx="9496097" cy="2387600"/>
          </a:xfrm>
        </p:spPr>
        <p:txBody>
          <a:bodyPr>
            <a:normAutofit/>
          </a:bodyPr>
          <a:lstStyle/>
          <a:p>
            <a:r>
              <a:rPr lang="en-GB" dirty="0">
                <a:solidFill>
                  <a:srgbClr val="4A205D"/>
                </a:solidFill>
                <a:latin typeface="Tondo" panose="020F0503020202020204"/>
                <a:ea typeface="Open Sans Extrabold"/>
                <a:cs typeface="Open Sans Extrabold"/>
              </a:rPr>
              <a:t>Whole Setting Safeguarding Update</a:t>
            </a:r>
          </a:p>
        </p:txBody>
      </p:sp>
      <p:sp>
        <p:nvSpPr>
          <p:cNvPr id="4" name="Subtitle 3">
            <a:extLst>
              <a:ext uri="{FF2B5EF4-FFF2-40B4-BE49-F238E27FC236}">
                <a16:creationId xmlns:a16="http://schemas.microsoft.com/office/drawing/2014/main" id="{DC15685F-612B-42E9-A713-8E0EE6A00CAA}"/>
              </a:ext>
            </a:extLst>
          </p:cNvPr>
          <p:cNvSpPr>
            <a:spLocks noGrp="1"/>
          </p:cNvSpPr>
          <p:nvPr>
            <p:ph type="subTitle" idx="1"/>
          </p:nvPr>
        </p:nvSpPr>
        <p:spPr>
          <a:xfrm>
            <a:off x="1524000" y="4160242"/>
            <a:ext cx="9144000" cy="1049706"/>
          </a:xfrm>
        </p:spPr>
        <p:txBody>
          <a:bodyPr>
            <a:normAutofit/>
          </a:bodyPr>
          <a:lstStyle/>
          <a:p>
            <a:r>
              <a:rPr lang="en-GB" b="1" dirty="0">
                <a:solidFill>
                  <a:srgbClr val="EB3377"/>
                </a:solidFill>
                <a:latin typeface="Tondo" panose="020F0503020202020204" pitchFamily="34" charset="0"/>
              </a:rPr>
              <a:t>September 2024</a:t>
            </a:r>
          </a:p>
        </p:txBody>
      </p:sp>
    </p:spTree>
    <p:extLst>
      <p:ext uri="{BB962C8B-B14F-4D97-AF65-F5344CB8AC3E}">
        <p14:creationId xmlns:p14="http://schemas.microsoft.com/office/powerpoint/2010/main" val="778136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36009-0029-541F-455F-9981725B84F8}"/>
              </a:ext>
            </a:extLst>
          </p:cNvPr>
          <p:cNvSpPr>
            <a:spLocks noGrp="1"/>
          </p:cNvSpPr>
          <p:nvPr>
            <p:ph type="title"/>
          </p:nvPr>
        </p:nvSpPr>
        <p:spPr>
          <a:xfrm>
            <a:off x="361244" y="289406"/>
            <a:ext cx="11480799" cy="799619"/>
          </a:xfrm>
        </p:spPr>
        <p:txBody>
          <a:bodyPr>
            <a:normAutofit/>
          </a:bodyPr>
          <a:lstStyle/>
          <a:p>
            <a:r>
              <a:rPr lang="en-GB" dirty="0">
                <a:solidFill>
                  <a:srgbClr val="4A205D"/>
                </a:solidFill>
                <a:latin typeface="Tondo"/>
                <a:ea typeface="Ebrima"/>
                <a:cs typeface="Ebrima"/>
              </a:rPr>
              <a:t>What is </a:t>
            </a:r>
            <a:r>
              <a:rPr lang="en-GB" b="1" dirty="0">
                <a:solidFill>
                  <a:srgbClr val="EB3377"/>
                </a:solidFill>
                <a:latin typeface="Tondo"/>
                <a:ea typeface="Ebrima"/>
                <a:cs typeface="Ebrima"/>
              </a:rPr>
              <a:t>contextual safeguarding</a:t>
            </a:r>
            <a:r>
              <a:rPr lang="en-GB" dirty="0">
                <a:solidFill>
                  <a:srgbClr val="4A205D"/>
                </a:solidFill>
                <a:latin typeface="Tondo"/>
                <a:ea typeface="Ebrima"/>
                <a:cs typeface="Ebrima"/>
              </a:rPr>
              <a:t>?</a:t>
            </a:r>
          </a:p>
        </p:txBody>
      </p:sp>
      <p:pic>
        <p:nvPicPr>
          <p:cNvPr id="4" name="Online Media 3" title="What is contextual safeguarding?">
            <a:hlinkClick r:id="" action="ppaction://media"/>
            <a:extLst>
              <a:ext uri="{FF2B5EF4-FFF2-40B4-BE49-F238E27FC236}">
                <a16:creationId xmlns:a16="http://schemas.microsoft.com/office/drawing/2014/main" id="{A43DE8DB-673E-2119-D62D-E2FB1ABC104D}"/>
              </a:ext>
            </a:extLst>
          </p:cNvPr>
          <p:cNvPicPr>
            <a:picLocks noGrp="1" noRot="1" noChangeAspect="1"/>
          </p:cNvPicPr>
          <p:nvPr>
            <p:ph idx="1"/>
            <a:videoFile r:link="rId1"/>
          </p:nvPr>
        </p:nvPicPr>
        <p:blipFill>
          <a:blip r:embed="rId4"/>
          <a:stretch>
            <a:fillRect/>
          </a:stretch>
        </p:blipFill>
        <p:spPr>
          <a:xfrm>
            <a:off x="1914583" y="1068594"/>
            <a:ext cx="8362835" cy="4720812"/>
          </a:xfrm>
          <a:prstGeom prst="rect">
            <a:avLst/>
          </a:prstGeom>
        </p:spPr>
      </p:pic>
      <p:grpSp>
        <p:nvGrpSpPr>
          <p:cNvPr id="3" name="Group 2">
            <a:extLst>
              <a:ext uri="{FF2B5EF4-FFF2-40B4-BE49-F238E27FC236}">
                <a16:creationId xmlns:a16="http://schemas.microsoft.com/office/drawing/2014/main" id="{28C03B6E-D2DA-F86D-F6F8-18F2C628A925}"/>
              </a:ext>
            </a:extLst>
          </p:cNvPr>
          <p:cNvGrpSpPr/>
          <p:nvPr/>
        </p:nvGrpSpPr>
        <p:grpSpPr>
          <a:xfrm>
            <a:off x="11454938" y="122314"/>
            <a:ext cx="614750" cy="503079"/>
            <a:chOff x="8060" y="781053"/>
            <a:chExt cx="2204860" cy="661458"/>
          </a:xfrm>
        </p:grpSpPr>
        <p:sp>
          <p:nvSpPr>
            <p:cNvPr id="5" name="Rectangle 4">
              <a:extLst>
                <a:ext uri="{FF2B5EF4-FFF2-40B4-BE49-F238E27FC236}">
                  <a16:creationId xmlns:a16="http://schemas.microsoft.com/office/drawing/2014/main" id="{3550B968-32FA-B64F-E792-9BC0738B38E4}"/>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D3D365AC-7FC9-A5B3-89B3-8D357D26CA3D}"/>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p:txBody>
        </p:sp>
      </p:grpSp>
    </p:spTree>
    <p:extLst>
      <p:ext uri="{BB962C8B-B14F-4D97-AF65-F5344CB8AC3E}">
        <p14:creationId xmlns:p14="http://schemas.microsoft.com/office/powerpoint/2010/main" val="134223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3F5E-0659-BC09-5D00-CEA70423C262}"/>
              </a:ext>
            </a:extLst>
          </p:cNvPr>
          <p:cNvSpPr>
            <a:spLocks noGrp="1"/>
          </p:cNvSpPr>
          <p:nvPr>
            <p:ph type="title"/>
          </p:nvPr>
        </p:nvSpPr>
        <p:spPr/>
        <p:txBody>
          <a:bodyPr/>
          <a:lstStyle/>
          <a:p>
            <a:r>
              <a:rPr lang="en-US" b="1" dirty="0">
                <a:solidFill>
                  <a:srgbClr val="4A205D"/>
                </a:solidFill>
                <a:latin typeface="Tondo"/>
                <a:ea typeface="Ebrima"/>
                <a:cs typeface="Ebrima"/>
              </a:rPr>
              <a:t>Categories of abuse</a:t>
            </a:r>
            <a:endParaRPr lang="en-US" b="1" dirty="0">
              <a:solidFill>
                <a:srgbClr val="4A205D"/>
              </a:solidFill>
            </a:endParaRPr>
          </a:p>
        </p:txBody>
      </p:sp>
      <p:sp>
        <p:nvSpPr>
          <p:cNvPr id="3" name="Content Placeholder 2">
            <a:extLst>
              <a:ext uri="{FF2B5EF4-FFF2-40B4-BE49-F238E27FC236}">
                <a16:creationId xmlns:a16="http://schemas.microsoft.com/office/drawing/2014/main" id="{1F99E0B3-6698-8A40-BC60-0087E60DA382}"/>
              </a:ext>
            </a:extLst>
          </p:cNvPr>
          <p:cNvSpPr>
            <a:spLocks noGrp="1"/>
          </p:cNvSpPr>
          <p:nvPr>
            <p:ph idx="1"/>
          </p:nvPr>
        </p:nvSpPr>
        <p:spPr>
          <a:xfrm>
            <a:off x="370609" y="1593668"/>
            <a:ext cx="11456206" cy="3950583"/>
          </a:xfrm>
        </p:spPr>
        <p:txBody>
          <a:bodyPr vert="horz" lIns="91440" tIns="45720" rIns="91440" bIns="45720" rtlCol="0" anchor="t">
            <a:normAutofit fontScale="85000" lnSpcReduction="10000"/>
          </a:bodyPr>
          <a:lstStyle/>
          <a:p>
            <a:pPr marL="0" indent="0">
              <a:lnSpc>
                <a:spcPct val="134000"/>
              </a:lnSpc>
              <a:buNone/>
            </a:pPr>
            <a:r>
              <a:rPr lang="en-US" sz="3600" dirty="0">
                <a:latin typeface="Tondo"/>
                <a:ea typeface="Ebrima"/>
                <a:cs typeface="Ebrima"/>
              </a:rPr>
              <a:t>"Child abuse is when a </a:t>
            </a:r>
            <a:r>
              <a:rPr lang="en-US" sz="3600" b="1" dirty="0">
                <a:solidFill>
                  <a:srgbClr val="EB3377"/>
                </a:solidFill>
                <a:latin typeface="Tondo"/>
                <a:ea typeface="Ebrima"/>
                <a:cs typeface="Ebrima"/>
              </a:rPr>
              <a:t>child is harmed by an adult or another child </a:t>
            </a:r>
            <a:r>
              <a:rPr lang="en-US" sz="3600" dirty="0">
                <a:latin typeface="Tondo"/>
                <a:ea typeface="Ebrima"/>
                <a:cs typeface="Ebrima"/>
              </a:rPr>
              <a:t>– it can be </a:t>
            </a:r>
            <a:r>
              <a:rPr lang="en-US" sz="3600" b="1" dirty="0">
                <a:solidFill>
                  <a:srgbClr val="EB3377"/>
                </a:solidFill>
                <a:latin typeface="Tondo"/>
                <a:ea typeface="Ebrima"/>
                <a:cs typeface="Ebrima"/>
              </a:rPr>
              <a:t>over a period of time but can also be a one-off action</a:t>
            </a:r>
            <a:r>
              <a:rPr lang="en-US" sz="3600" dirty="0">
                <a:latin typeface="Tondo"/>
                <a:ea typeface="Ebrima"/>
                <a:cs typeface="Ebrima"/>
              </a:rPr>
              <a:t>. It can be physical, sexual or emotional and it can</a:t>
            </a:r>
            <a:r>
              <a:rPr lang="en-US" sz="3600" b="1" dirty="0">
                <a:latin typeface="Tondo"/>
                <a:ea typeface="Ebrima"/>
                <a:cs typeface="Ebrima"/>
              </a:rPr>
              <a:t> </a:t>
            </a:r>
            <a:r>
              <a:rPr lang="en-US" sz="3600" b="1" dirty="0">
                <a:solidFill>
                  <a:srgbClr val="EB3377"/>
                </a:solidFill>
                <a:latin typeface="Tondo"/>
                <a:ea typeface="Ebrima"/>
                <a:cs typeface="Ebrima"/>
              </a:rPr>
              <a:t>happen in person or online</a:t>
            </a:r>
            <a:r>
              <a:rPr lang="en-US" sz="3600" dirty="0">
                <a:latin typeface="Tondo"/>
                <a:ea typeface="Ebrima"/>
                <a:cs typeface="Ebrima"/>
              </a:rPr>
              <a:t>.</a:t>
            </a:r>
            <a:r>
              <a:rPr lang="en-US" sz="3600" b="1" dirty="0">
                <a:latin typeface="Tondo"/>
                <a:ea typeface="Ebrima"/>
                <a:cs typeface="Ebrima"/>
              </a:rPr>
              <a:t> </a:t>
            </a:r>
            <a:r>
              <a:rPr lang="en-US" sz="3600" dirty="0">
                <a:latin typeface="Tondo"/>
                <a:ea typeface="Ebrima"/>
                <a:cs typeface="Ebrima"/>
              </a:rPr>
              <a:t>It can also be a </a:t>
            </a:r>
            <a:r>
              <a:rPr lang="en-US" sz="3600" b="1" dirty="0">
                <a:solidFill>
                  <a:srgbClr val="EB3377"/>
                </a:solidFill>
                <a:latin typeface="Tondo"/>
                <a:ea typeface="Ebrima"/>
                <a:cs typeface="Ebrima"/>
              </a:rPr>
              <a:t>lack of love, care and attention</a:t>
            </a:r>
            <a:r>
              <a:rPr lang="en-US" sz="3600" dirty="0">
                <a:latin typeface="Tondo"/>
                <a:ea typeface="Ebrima"/>
                <a:cs typeface="Ebrima"/>
              </a:rPr>
              <a:t> – this is neglect."</a:t>
            </a:r>
          </a:p>
          <a:p>
            <a:pPr marL="0" indent="0" algn="r">
              <a:buNone/>
            </a:pPr>
            <a:r>
              <a:rPr lang="en-US" sz="3600" dirty="0">
                <a:latin typeface="Tondo"/>
                <a:ea typeface="Ebrima"/>
                <a:cs typeface="Ebrima"/>
              </a:rPr>
              <a:t>                                                                                                                  </a:t>
            </a:r>
            <a:r>
              <a:rPr lang="en-US" sz="3600" i="1" dirty="0">
                <a:latin typeface="Tondo"/>
                <a:ea typeface="Ebrima"/>
                <a:cs typeface="Ebrima"/>
              </a:rPr>
              <a:t>NSPCC</a:t>
            </a:r>
            <a:endParaRPr lang="en-US" sz="4000" dirty="0"/>
          </a:p>
        </p:txBody>
      </p:sp>
      <p:grpSp>
        <p:nvGrpSpPr>
          <p:cNvPr id="7" name="Group 6">
            <a:extLst>
              <a:ext uri="{FF2B5EF4-FFF2-40B4-BE49-F238E27FC236}">
                <a16:creationId xmlns:a16="http://schemas.microsoft.com/office/drawing/2014/main" id="{02E67A66-3128-492A-46DE-4AA0B4216EB8}"/>
              </a:ext>
            </a:extLst>
          </p:cNvPr>
          <p:cNvGrpSpPr/>
          <p:nvPr/>
        </p:nvGrpSpPr>
        <p:grpSpPr>
          <a:xfrm>
            <a:off x="11454938" y="122314"/>
            <a:ext cx="614750" cy="503079"/>
            <a:chOff x="8060" y="781053"/>
            <a:chExt cx="2204860" cy="661458"/>
          </a:xfrm>
        </p:grpSpPr>
        <p:sp>
          <p:nvSpPr>
            <p:cNvPr id="8" name="Rectangle 7">
              <a:extLst>
                <a:ext uri="{FF2B5EF4-FFF2-40B4-BE49-F238E27FC236}">
                  <a16:creationId xmlns:a16="http://schemas.microsoft.com/office/drawing/2014/main" id="{666C82CC-7DFC-34CA-339C-E60FC62FC61C}"/>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9" name="TextBox 8">
              <a:extLst>
                <a:ext uri="{FF2B5EF4-FFF2-40B4-BE49-F238E27FC236}">
                  <a16:creationId xmlns:a16="http://schemas.microsoft.com/office/drawing/2014/main" id="{F4DEFD10-7FA5-AE21-928D-E70D55D89329}"/>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p:txBody>
        </p:sp>
      </p:grpSp>
    </p:spTree>
    <p:extLst>
      <p:ext uri="{BB962C8B-B14F-4D97-AF65-F5344CB8AC3E}">
        <p14:creationId xmlns:p14="http://schemas.microsoft.com/office/powerpoint/2010/main" val="341429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A89376-3AEA-01AD-1BD1-186C8575B277}"/>
              </a:ext>
            </a:extLst>
          </p:cNvPr>
          <p:cNvSpPr>
            <a:spLocks noGrp="1"/>
          </p:cNvSpPr>
          <p:nvPr>
            <p:ph type="title"/>
          </p:nvPr>
        </p:nvSpPr>
        <p:spPr>
          <a:xfrm>
            <a:off x="360000" y="360000"/>
            <a:ext cx="11660776" cy="805867"/>
          </a:xfrm>
        </p:spPr>
        <p:txBody>
          <a:bodyPr/>
          <a:lstStyle/>
          <a:p>
            <a:r>
              <a:rPr lang="en-GB" dirty="0">
                <a:solidFill>
                  <a:srgbClr val="4A205D"/>
                </a:solidFill>
                <a:ea typeface="Ebrima"/>
                <a:cs typeface="Ebrima"/>
              </a:rPr>
              <a:t>Whose</a:t>
            </a:r>
            <a:r>
              <a:rPr lang="en-GB" b="1" dirty="0">
                <a:solidFill>
                  <a:srgbClr val="4A205D"/>
                </a:solidFill>
                <a:ea typeface="Ebrima"/>
                <a:cs typeface="Ebrima"/>
              </a:rPr>
              <a:t> </a:t>
            </a:r>
            <a:r>
              <a:rPr lang="en-GB" b="1" dirty="0">
                <a:solidFill>
                  <a:srgbClr val="EB3377"/>
                </a:solidFill>
                <a:ea typeface="Ebrima"/>
                <a:cs typeface="Ebrima"/>
              </a:rPr>
              <a:t>responsibility</a:t>
            </a:r>
            <a:r>
              <a:rPr lang="en-GB" b="1" dirty="0">
                <a:solidFill>
                  <a:srgbClr val="4A205D"/>
                </a:solidFill>
                <a:ea typeface="Ebrima"/>
                <a:cs typeface="Ebrima"/>
              </a:rPr>
              <a:t> </a:t>
            </a:r>
            <a:r>
              <a:rPr lang="en-GB" dirty="0">
                <a:solidFill>
                  <a:srgbClr val="4A205D"/>
                </a:solidFill>
                <a:ea typeface="Ebrima"/>
                <a:cs typeface="Ebrima"/>
              </a:rPr>
              <a:t>is it?</a:t>
            </a:r>
            <a:endParaRPr lang="en-US" dirty="0">
              <a:solidFill>
                <a:srgbClr val="4A205D"/>
              </a:solidFill>
            </a:endParaRPr>
          </a:p>
        </p:txBody>
      </p:sp>
      <p:sp>
        <p:nvSpPr>
          <p:cNvPr id="5" name="Content Placeholder 2">
            <a:extLst>
              <a:ext uri="{FF2B5EF4-FFF2-40B4-BE49-F238E27FC236}">
                <a16:creationId xmlns:a16="http://schemas.microsoft.com/office/drawing/2014/main" id="{5C3E9AAF-9581-F5DF-C9F1-37B0A92C39AC}"/>
              </a:ext>
            </a:extLst>
          </p:cNvPr>
          <p:cNvSpPr>
            <a:spLocks noGrp="1"/>
          </p:cNvSpPr>
          <p:nvPr>
            <p:ph idx="1"/>
          </p:nvPr>
        </p:nvSpPr>
        <p:spPr>
          <a:xfrm>
            <a:off x="360000" y="2967445"/>
            <a:ext cx="11403874" cy="2580550"/>
          </a:xfrm>
        </p:spPr>
        <p:txBody>
          <a:bodyPr vert="horz" lIns="91440" tIns="45720" rIns="91440" bIns="45720" rtlCol="0" anchor="t">
            <a:normAutofit/>
          </a:bodyPr>
          <a:lstStyle/>
          <a:p>
            <a:pPr>
              <a:lnSpc>
                <a:spcPct val="100000"/>
              </a:lnSpc>
              <a:buClr>
                <a:srgbClr val="48225C"/>
              </a:buClr>
            </a:pPr>
            <a:r>
              <a:rPr lang="en-GB" b="1" dirty="0">
                <a:solidFill>
                  <a:srgbClr val="EF4480"/>
                </a:solidFill>
                <a:ea typeface="Ebrima"/>
                <a:cs typeface="Ebrima"/>
              </a:rPr>
              <a:t>All </a:t>
            </a:r>
            <a:r>
              <a:rPr lang="en-GB" dirty="0">
                <a:solidFill>
                  <a:srgbClr val="4A205D"/>
                </a:solidFill>
                <a:ea typeface="Ebrima"/>
                <a:cs typeface="Ebrima"/>
              </a:rPr>
              <a:t>staff have responsibility to </a:t>
            </a:r>
            <a:r>
              <a:rPr lang="en-GB" b="1" dirty="0">
                <a:solidFill>
                  <a:srgbClr val="EB3377"/>
                </a:solidFill>
                <a:ea typeface="Ebrima"/>
                <a:cs typeface="Ebrima"/>
              </a:rPr>
              <a:t>provide a safe environment</a:t>
            </a:r>
            <a:r>
              <a:rPr lang="en-GB" dirty="0">
                <a:solidFill>
                  <a:srgbClr val="4A205D"/>
                </a:solidFill>
                <a:ea typeface="Ebrima"/>
                <a:cs typeface="Ebrima"/>
              </a:rPr>
              <a:t> in which children can learn (on and offline). </a:t>
            </a:r>
            <a:endParaRPr lang="en-GB" dirty="0">
              <a:solidFill>
                <a:srgbClr val="4A205D"/>
              </a:solidFill>
            </a:endParaRPr>
          </a:p>
          <a:p>
            <a:pPr>
              <a:lnSpc>
                <a:spcPct val="100000"/>
              </a:lnSpc>
              <a:buClr>
                <a:srgbClr val="48225C"/>
              </a:buClr>
            </a:pPr>
            <a:r>
              <a:rPr lang="en-GB" b="1" dirty="0">
                <a:solidFill>
                  <a:srgbClr val="EF4480"/>
                </a:solidFill>
                <a:ea typeface="Ebrima"/>
                <a:cs typeface="Ebrima"/>
              </a:rPr>
              <a:t>All</a:t>
            </a:r>
            <a:r>
              <a:rPr lang="en-GB" dirty="0">
                <a:ea typeface="Ebrima"/>
                <a:cs typeface="Ebrima"/>
              </a:rPr>
              <a:t> </a:t>
            </a:r>
            <a:r>
              <a:rPr lang="en-GB" dirty="0">
                <a:solidFill>
                  <a:srgbClr val="4A205D"/>
                </a:solidFill>
                <a:ea typeface="Ebrima"/>
                <a:cs typeface="Ebrima"/>
              </a:rPr>
              <a:t>staff are in a position to </a:t>
            </a:r>
            <a:r>
              <a:rPr lang="en-GB" b="1" dirty="0">
                <a:solidFill>
                  <a:srgbClr val="EF4480"/>
                </a:solidFill>
                <a:ea typeface="Ebrima"/>
                <a:cs typeface="Ebrima"/>
              </a:rPr>
              <a:t>identify concerns early</a:t>
            </a:r>
            <a:r>
              <a:rPr lang="en-GB" dirty="0">
                <a:solidFill>
                  <a:srgbClr val="4A205D"/>
                </a:solidFill>
                <a:ea typeface="Ebrima"/>
                <a:cs typeface="Ebrima"/>
              </a:rPr>
              <a:t>, provide </a:t>
            </a:r>
            <a:r>
              <a:rPr lang="en-GB" b="1" dirty="0">
                <a:solidFill>
                  <a:srgbClr val="EF4480"/>
                </a:solidFill>
                <a:ea typeface="Ebrima"/>
                <a:cs typeface="Ebrima"/>
              </a:rPr>
              <a:t>help</a:t>
            </a:r>
            <a:r>
              <a:rPr lang="en-GB" dirty="0">
                <a:solidFill>
                  <a:srgbClr val="7030A0"/>
                </a:solidFill>
                <a:ea typeface="Ebrima"/>
                <a:cs typeface="Ebrima"/>
              </a:rPr>
              <a:t> </a:t>
            </a:r>
            <a:r>
              <a:rPr lang="en-GB" dirty="0">
                <a:solidFill>
                  <a:srgbClr val="4A205D"/>
                </a:solidFill>
                <a:ea typeface="Ebrima"/>
                <a:cs typeface="Ebrima"/>
              </a:rPr>
              <a:t>for children, </a:t>
            </a:r>
            <a:r>
              <a:rPr lang="en-GB" b="1" dirty="0">
                <a:solidFill>
                  <a:srgbClr val="EF4480"/>
                </a:solidFill>
                <a:ea typeface="Ebrima"/>
                <a:cs typeface="Ebrima"/>
              </a:rPr>
              <a:t>promote </a:t>
            </a:r>
            <a:r>
              <a:rPr lang="en-GB" dirty="0">
                <a:solidFill>
                  <a:srgbClr val="4A205D"/>
                </a:solidFill>
                <a:ea typeface="Ebrima"/>
                <a:cs typeface="Ebrima"/>
              </a:rPr>
              <a:t>children’s</a:t>
            </a:r>
            <a:r>
              <a:rPr lang="en-GB" dirty="0">
                <a:solidFill>
                  <a:srgbClr val="7030A0"/>
                </a:solidFill>
                <a:ea typeface="Ebrima"/>
                <a:cs typeface="Ebrima"/>
              </a:rPr>
              <a:t> </a:t>
            </a:r>
            <a:r>
              <a:rPr lang="en-GB" b="1" dirty="0">
                <a:solidFill>
                  <a:srgbClr val="EF4480"/>
                </a:solidFill>
                <a:ea typeface="Ebrima"/>
                <a:cs typeface="Ebrima"/>
              </a:rPr>
              <a:t>welfare</a:t>
            </a:r>
            <a:r>
              <a:rPr lang="en-GB" dirty="0">
                <a:ea typeface="Ebrima"/>
                <a:cs typeface="Ebrima"/>
              </a:rPr>
              <a:t> </a:t>
            </a:r>
            <a:r>
              <a:rPr lang="en-GB" dirty="0">
                <a:solidFill>
                  <a:srgbClr val="4A205D"/>
                </a:solidFill>
                <a:ea typeface="Ebrima"/>
                <a:cs typeface="Ebrima"/>
              </a:rPr>
              <a:t>and</a:t>
            </a:r>
            <a:r>
              <a:rPr lang="en-GB" dirty="0">
                <a:ea typeface="Ebrima"/>
                <a:cs typeface="Ebrima"/>
              </a:rPr>
              <a:t> </a:t>
            </a:r>
            <a:r>
              <a:rPr lang="en-GB" b="1" dirty="0">
                <a:solidFill>
                  <a:srgbClr val="EF4480"/>
                </a:solidFill>
                <a:ea typeface="Ebrima"/>
                <a:cs typeface="Ebrima"/>
              </a:rPr>
              <a:t>prevent</a:t>
            </a:r>
            <a:r>
              <a:rPr lang="en-GB" dirty="0">
                <a:solidFill>
                  <a:srgbClr val="7030A0"/>
                </a:solidFill>
                <a:ea typeface="Ebrima"/>
                <a:cs typeface="Ebrima"/>
              </a:rPr>
              <a:t> </a:t>
            </a:r>
            <a:r>
              <a:rPr lang="en-GB" dirty="0">
                <a:solidFill>
                  <a:srgbClr val="4A205D"/>
                </a:solidFill>
                <a:ea typeface="Ebrima"/>
                <a:cs typeface="Ebrima"/>
              </a:rPr>
              <a:t>concerns from escalating.</a:t>
            </a:r>
          </a:p>
        </p:txBody>
      </p:sp>
      <p:sp>
        <p:nvSpPr>
          <p:cNvPr id="2" name="TextBox 1">
            <a:extLst>
              <a:ext uri="{FF2B5EF4-FFF2-40B4-BE49-F238E27FC236}">
                <a16:creationId xmlns:a16="http://schemas.microsoft.com/office/drawing/2014/main" id="{EBDC096C-5AB4-96D9-9937-D609BE9EEDA2}"/>
              </a:ext>
            </a:extLst>
          </p:cNvPr>
          <p:cNvSpPr txBox="1"/>
          <p:nvPr/>
        </p:nvSpPr>
        <p:spPr>
          <a:xfrm>
            <a:off x="6818445" y="6328723"/>
            <a:ext cx="5192561" cy="338554"/>
          </a:xfrm>
          <a:prstGeom prst="rect">
            <a:avLst/>
          </a:prstGeom>
          <a:noFill/>
        </p:spPr>
        <p:txBody>
          <a:bodyPr wrap="square" lIns="91440" tIns="45720" rIns="91440" bIns="45720" rtlCol="0" anchor="t">
            <a:spAutoFit/>
          </a:bodyPr>
          <a:lstStyle/>
          <a:p>
            <a:pPr algn="r"/>
            <a:r>
              <a:rPr lang="en-GB" sz="1600" dirty="0">
                <a:solidFill>
                  <a:srgbClr val="4A205D"/>
                </a:solidFill>
                <a:latin typeface="Tondo" panose="020F0503020202020204" pitchFamily="34" charset="0"/>
              </a:rPr>
              <a:t>Keeping Children Safe in Education 2024 </a:t>
            </a:r>
          </a:p>
        </p:txBody>
      </p:sp>
      <p:sp>
        <p:nvSpPr>
          <p:cNvPr id="7" name="TextBox 6">
            <a:extLst>
              <a:ext uri="{FF2B5EF4-FFF2-40B4-BE49-F238E27FC236}">
                <a16:creationId xmlns:a16="http://schemas.microsoft.com/office/drawing/2014/main" id="{DC6EDF08-5B6D-63BE-8126-745504592D6B}"/>
              </a:ext>
            </a:extLst>
          </p:cNvPr>
          <p:cNvSpPr txBox="1"/>
          <p:nvPr/>
        </p:nvSpPr>
        <p:spPr>
          <a:xfrm>
            <a:off x="360000" y="1326568"/>
            <a:ext cx="10470933" cy="523220"/>
          </a:xfrm>
          <a:prstGeom prst="rect">
            <a:avLst/>
          </a:prstGeom>
          <a:noFill/>
        </p:spPr>
        <p:txBody>
          <a:bodyPr wrap="square">
            <a:spAutoFit/>
          </a:bodyPr>
          <a:lstStyle/>
          <a:p>
            <a:pPr marL="285750" indent="-285750">
              <a:buFont typeface="Arial" panose="020B0604020202020204" pitchFamily="34" charset="0"/>
              <a:buChar char="•"/>
            </a:pPr>
            <a:r>
              <a:rPr lang="en-GB" sz="2800">
                <a:solidFill>
                  <a:srgbClr val="4A205D"/>
                </a:solidFill>
                <a:latin typeface="Tondo" panose="020F0503020202020204" pitchFamily="34" charset="0"/>
                <a:ea typeface="Ebrima"/>
                <a:cs typeface="Ebrima"/>
              </a:rPr>
              <a:t>Safeguarding is </a:t>
            </a:r>
            <a:r>
              <a:rPr lang="en-GB" sz="2800" b="1">
                <a:solidFill>
                  <a:srgbClr val="EF4480"/>
                </a:solidFill>
                <a:latin typeface="Tondo" panose="020F0503020202020204" pitchFamily="34" charset="0"/>
                <a:ea typeface="Ebrima"/>
                <a:cs typeface="Ebrima"/>
              </a:rPr>
              <a:t>everyone’s</a:t>
            </a:r>
            <a:r>
              <a:rPr lang="en-GB" sz="2800" b="1">
                <a:solidFill>
                  <a:srgbClr val="7030A0"/>
                </a:solidFill>
                <a:latin typeface="Tondo" panose="020F0503020202020204" pitchFamily="34" charset="0"/>
                <a:ea typeface="Ebrima"/>
                <a:cs typeface="Ebrima"/>
              </a:rPr>
              <a:t> </a:t>
            </a:r>
            <a:r>
              <a:rPr lang="en-GB" sz="2800">
                <a:solidFill>
                  <a:srgbClr val="4A205D"/>
                </a:solidFill>
                <a:latin typeface="Tondo" panose="020F0503020202020204" pitchFamily="34" charset="0"/>
                <a:ea typeface="Ebrima"/>
                <a:cs typeface="Ebrima"/>
              </a:rPr>
              <a:t>responsibility. </a:t>
            </a:r>
          </a:p>
        </p:txBody>
      </p:sp>
      <p:sp>
        <p:nvSpPr>
          <p:cNvPr id="8" name="Title 1">
            <a:extLst>
              <a:ext uri="{FF2B5EF4-FFF2-40B4-BE49-F238E27FC236}">
                <a16:creationId xmlns:a16="http://schemas.microsoft.com/office/drawing/2014/main" id="{8F6DE92B-6B41-A277-54AC-00A0BE556404}"/>
              </a:ext>
            </a:extLst>
          </p:cNvPr>
          <p:cNvSpPr txBox="1">
            <a:spLocks/>
          </p:cNvSpPr>
          <p:nvPr/>
        </p:nvSpPr>
        <p:spPr>
          <a:xfrm>
            <a:off x="265612" y="2154867"/>
            <a:ext cx="11660776" cy="7487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8225C"/>
                </a:solidFill>
                <a:latin typeface="Tondo" panose="020F0503020202020204" pitchFamily="34" charset="0"/>
                <a:ea typeface="Ebrima" panose="02000000000000000000" pitchFamily="2" charset="0"/>
                <a:cs typeface="Ebrima" panose="02000000000000000000" pitchFamily="2" charset="0"/>
              </a:defRPr>
            </a:lvl1pPr>
          </a:lstStyle>
          <a:p>
            <a:pPr marL="0" indent="0">
              <a:buNone/>
            </a:pPr>
            <a:r>
              <a:rPr kumimoji="0" lang="en-GB" sz="4400" b="0" i="0" u="none" strike="noStrike" kern="1200" cap="none" spc="0" normalizeH="0" baseline="0" noProof="0" dirty="0">
                <a:ln>
                  <a:noFill/>
                </a:ln>
                <a:solidFill>
                  <a:srgbClr val="4A205D"/>
                </a:solidFill>
                <a:effectLst/>
                <a:uLnTx/>
                <a:uFillTx/>
                <a:ea typeface="Ebrima"/>
                <a:cs typeface="Ebrima"/>
              </a:rPr>
              <a:t>What does this </a:t>
            </a:r>
            <a:r>
              <a:rPr kumimoji="0" lang="en-GB" sz="4400" b="1" i="0" u="none" strike="noStrike" kern="1200" cap="none" spc="0" normalizeH="0" baseline="0" noProof="0" dirty="0">
                <a:ln>
                  <a:noFill/>
                </a:ln>
                <a:solidFill>
                  <a:srgbClr val="EB3377"/>
                </a:solidFill>
                <a:effectLst/>
                <a:uLnTx/>
                <a:uFillTx/>
                <a:ea typeface="Ebrima"/>
                <a:cs typeface="Ebrima"/>
              </a:rPr>
              <a:t>mean</a:t>
            </a:r>
            <a:r>
              <a:rPr kumimoji="0" lang="en-GB" sz="4400" b="0" i="0" u="none" strike="noStrike" kern="1200" cap="none" spc="0" normalizeH="0" baseline="0" noProof="0" dirty="0">
                <a:ln>
                  <a:noFill/>
                </a:ln>
                <a:solidFill>
                  <a:srgbClr val="4A205D"/>
                </a:solidFill>
                <a:effectLst/>
                <a:uLnTx/>
                <a:uFillTx/>
                <a:ea typeface="Ebrima"/>
                <a:cs typeface="Ebrima"/>
              </a:rPr>
              <a:t>?</a:t>
            </a:r>
            <a:endParaRPr lang="en-GB" dirty="0">
              <a:solidFill>
                <a:srgbClr val="4A205D"/>
              </a:solidFill>
              <a:ea typeface="Ebrima"/>
              <a:cs typeface="Ebrima"/>
            </a:endParaRPr>
          </a:p>
        </p:txBody>
      </p:sp>
      <p:grpSp>
        <p:nvGrpSpPr>
          <p:cNvPr id="10" name="Group 9">
            <a:extLst>
              <a:ext uri="{FF2B5EF4-FFF2-40B4-BE49-F238E27FC236}">
                <a16:creationId xmlns:a16="http://schemas.microsoft.com/office/drawing/2014/main" id="{F37B8A21-2132-8D71-91AA-0274A97BCAD3}"/>
              </a:ext>
            </a:extLst>
          </p:cNvPr>
          <p:cNvGrpSpPr/>
          <p:nvPr/>
        </p:nvGrpSpPr>
        <p:grpSpPr>
          <a:xfrm>
            <a:off x="11454938" y="122314"/>
            <a:ext cx="614750" cy="503079"/>
            <a:chOff x="8060" y="781053"/>
            <a:chExt cx="2204860" cy="661458"/>
          </a:xfrm>
        </p:grpSpPr>
        <p:sp>
          <p:nvSpPr>
            <p:cNvPr id="11" name="Rectangle 10">
              <a:extLst>
                <a:ext uri="{FF2B5EF4-FFF2-40B4-BE49-F238E27FC236}">
                  <a16:creationId xmlns:a16="http://schemas.microsoft.com/office/drawing/2014/main" id="{C40579AC-8C2F-587D-DEE8-375C37670ED2}"/>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12" name="TextBox 11">
              <a:extLst>
                <a:ext uri="{FF2B5EF4-FFF2-40B4-BE49-F238E27FC236}">
                  <a16:creationId xmlns:a16="http://schemas.microsoft.com/office/drawing/2014/main" id="{09F83734-02CC-4415-D56B-D0007F49BF31}"/>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p:txBody>
        </p:sp>
      </p:grpSp>
    </p:spTree>
    <p:extLst>
      <p:ext uri="{BB962C8B-B14F-4D97-AF65-F5344CB8AC3E}">
        <p14:creationId xmlns:p14="http://schemas.microsoft.com/office/powerpoint/2010/main" val="80090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2347-25F1-23CA-6117-FBEE1CD7C039}"/>
              </a:ext>
            </a:extLst>
          </p:cNvPr>
          <p:cNvSpPr>
            <a:spLocks noGrp="1"/>
          </p:cNvSpPr>
          <p:nvPr>
            <p:ph type="title"/>
          </p:nvPr>
        </p:nvSpPr>
        <p:spPr>
          <a:xfrm>
            <a:off x="360000" y="360000"/>
            <a:ext cx="11472000" cy="743239"/>
          </a:xfrm>
        </p:spPr>
        <p:txBody>
          <a:bodyPr anchor="ctr">
            <a:normAutofit/>
          </a:bodyPr>
          <a:lstStyle/>
          <a:p>
            <a:r>
              <a:rPr lang="en-GB"/>
              <a:t> </a:t>
            </a:r>
          </a:p>
        </p:txBody>
      </p:sp>
      <p:sp>
        <p:nvSpPr>
          <p:cNvPr id="5" name="TextBox 4">
            <a:extLst>
              <a:ext uri="{FF2B5EF4-FFF2-40B4-BE49-F238E27FC236}">
                <a16:creationId xmlns:a16="http://schemas.microsoft.com/office/drawing/2014/main" id="{77D9881A-ABAA-3D32-AC51-CE4EAEB56568}"/>
              </a:ext>
            </a:extLst>
          </p:cNvPr>
          <p:cNvSpPr txBox="1"/>
          <p:nvPr/>
        </p:nvSpPr>
        <p:spPr>
          <a:xfrm>
            <a:off x="360000" y="359999"/>
            <a:ext cx="11820577" cy="743239"/>
          </a:xfrm>
          <a:prstGeom prst="rect">
            <a:avLst/>
          </a:prstGeom>
        </p:spPr>
        <p:txBody>
          <a:bodyPr vert="horz" lIns="91440" tIns="45720" rIns="91440" bIns="45720" rtlCol="0" anchor="t">
            <a:normAutofit lnSpcReduction="10000"/>
          </a:bodyPr>
          <a:lstStyle/>
          <a:p>
            <a:pPr>
              <a:spcBef>
                <a:spcPts val="1000"/>
              </a:spcBef>
            </a:pPr>
            <a:r>
              <a:rPr lang="en-US" sz="4400" b="1" dirty="0">
                <a:solidFill>
                  <a:srgbClr val="4A205D"/>
                </a:solidFill>
                <a:latin typeface="Tondo" panose="020F0503020202020204"/>
              </a:rPr>
              <a:t>Aims of this training</a:t>
            </a:r>
            <a:endParaRPr lang="en-US" sz="4400" b="1" kern="1200" dirty="0">
              <a:solidFill>
                <a:srgbClr val="4A205D"/>
              </a:solidFill>
              <a:latin typeface="Tondo" panose="020F0503020202020204"/>
            </a:endParaRPr>
          </a:p>
        </p:txBody>
      </p:sp>
      <p:graphicFrame>
        <p:nvGraphicFramePr>
          <p:cNvPr id="7" name="Content Placeholder 2">
            <a:extLst>
              <a:ext uri="{FF2B5EF4-FFF2-40B4-BE49-F238E27FC236}">
                <a16:creationId xmlns:a16="http://schemas.microsoft.com/office/drawing/2014/main" id="{BCF96976-AF9B-F53C-D69B-AADB4BEE135F}"/>
              </a:ext>
            </a:extLst>
          </p:cNvPr>
          <p:cNvGraphicFramePr>
            <a:graphicFrameLocks noGrp="1"/>
          </p:cNvGraphicFramePr>
          <p:nvPr>
            <p:ph sz="half" idx="1"/>
          </p:nvPr>
        </p:nvGraphicFramePr>
        <p:xfrm>
          <a:off x="360000" y="851068"/>
          <a:ext cx="11472000" cy="4763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6FFFCAD-5C51-268D-16B9-B997DB720B10}"/>
              </a:ext>
            </a:extLst>
          </p:cNvPr>
          <p:cNvSpPr/>
          <p:nvPr/>
        </p:nvSpPr>
        <p:spPr>
          <a:xfrm>
            <a:off x="2654304" y="1594306"/>
            <a:ext cx="2266822" cy="3293578"/>
          </a:xfrm>
          <a:prstGeom prst="rect">
            <a:avLst/>
          </a:prstGeom>
          <a:noFill/>
          <a:ln w="76200">
            <a:solidFill>
              <a:srgbClr val="EB3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421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C74BBA-1607-EDC8-615A-0C2B3F9E6C3D}"/>
              </a:ext>
            </a:extLst>
          </p:cNvPr>
          <p:cNvSpPr>
            <a:spLocks noGrp="1"/>
          </p:cNvSpPr>
          <p:nvPr>
            <p:ph type="title"/>
          </p:nvPr>
        </p:nvSpPr>
        <p:spPr>
          <a:xfrm>
            <a:off x="359999" y="214491"/>
            <a:ext cx="4185686" cy="707886"/>
          </a:xfrm>
        </p:spPr>
        <p:txBody>
          <a:bodyPr>
            <a:noAutofit/>
          </a:bodyPr>
          <a:lstStyle/>
          <a:p>
            <a:r>
              <a:rPr lang="en-GB" sz="4000" b="1" dirty="0">
                <a:solidFill>
                  <a:srgbClr val="EB3377"/>
                </a:solidFill>
                <a:latin typeface="Tondo"/>
                <a:ea typeface="Ebrima"/>
                <a:cs typeface="Ebrima"/>
              </a:rPr>
              <a:t>Key Legislation</a:t>
            </a:r>
          </a:p>
        </p:txBody>
      </p:sp>
      <p:sp>
        <p:nvSpPr>
          <p:cNvPr id="5" name="Content Placeholder 2">
            <a:extLst>
              <a:ext uri="{FF2B5EF4-FFF2-40B4-BE49-F238E27FC236}">
                <a16:creationId xmlns:a16="http://schemas.microsoft.com/office/drawing/2014/main" id="{62DB9192-DFD5-AB8E-EA17-E4087D4EC959}"/>
              </a:ext>
            </a:extLst>
          </p:cNvPr>
          <p:cNvSpPr>
            <a:spLocks noGrp="1"/>
          </p:cNvSpPr>
          <p:nvPr>
            <p:ph idx="1"/>
          </p:nvPr>
        </p:nvSpPr>
        <p:spPr>
          <a:xfrm>
            <a:off x="359999" y="948273"/>
            <a:ext cx="5217841" cy="4386015"/>
          </a:xfrm>
        </p:spPr>
        <p:txBody>
          <a:bodyPr vert="horz" lIns="91440" tIns="45720" rIns="91440" bIns="45720" rtlCol="0" anchor="t">
            <a:normAutofit/>
          </a:bodyPr>
          <a:lstStyle/>
          <a:p>
            <a:pPr>
              <a:lnSpc>
                <a:spcPct val="100000"/>
              </a:lnSpc>
            </a:pPr>
            <a:r>
              <a:rPr lang="en-GB" sz="1800" dirty="0">
                <a:solidFill>
                  <a:srgbClr val="4A205D"/>
                </a:solidFill>
                <a:latin typeface="Tondo"/>
                <a:ea typeface="Ebrima"/>
                <a:cs typeface="Ebrima"/>
              </a:rPr>
              <a:t>Children Acts 1989 &amp; 2004</a:t>
            </a:r>
          </a:p>
          <a:p>
            <a:pPr>
              <a:lnSpc>
                <a:spcPct val="100000"/>
              </a:lnSpc>
            </a:pPr>
            <a:r>
              <a:rPr lang="en-GB" sz="1800" dirty="0">
                <a:solidFill>
                  <a:srgbClr val="4A205D"/>
                </a:solidFill>
                <a:latin typeface="Tondo"/>
                <a:ea typeface="Ebrima"/>
                <a:cs typeface="Ebrima"/>
              </a:rPr>
              <a:t>UN Convention on the Rights of the Child</a:t>
            </a:r>
          </a:p>
          <a:p>
            <a:pPr>
              <a:lnSpc>
                <a:spcPct val="100000"/>
              </a:lnSpc>
            </a:pPr>
            <a:r>
              <a:rPr lang="en-GB" sz="1800" dirty="0">
                <a:solidFill>
                  <a:srgbClr val="4A205D"/>
                </a:solidFill>
                <a:latin typeface="Tondo"/>
                <a:ea typeface="Ebrima"/>
                <a:cs typeface="Ebrima"/>
              </a:rPr>
              <a:t>Human Rights Act 1998</a:t>
            </a:r>
          </a:p>
          <a:p>
            <a:pPr>
              <a:lnSpc>
                <a:spcPct val="100000"/>
              </a:lnSpc>
            </a:pPr>
            <a:r>
              <a:rPr lang="en-GB" sz="1800" dirty="0">
                <a:solidFill>
                  <a:srgbClr val="4A205D"/>
                </a:solidFill>
                <a:latin typeface="Tondo"/>
                <a:ea typeface="Ebrima"/>
                <a:cs typeface="Ebrima"/>
              </a:rPr>
              <a:t>Education Acts 2002 &amp; 2011</a:t>
            </a:r>
          </a:p>
          <a:p>
            <a:pPr>
              <a:lnSpc>
                <a:spcPct val="100000"/>
              </a:lnSpc>
            </a:pPr>
            <a:r>
              <a:rPr lang="en-GB" sz="1800" dirty="0">
                <a:solidFill>
                  <a:srgbClr val="4A205D"/>
                </a:solidFill>
                <a:latin typeface="Tondo"/>
                <a:ea typeface="Ebrima"/>
                <a:cs typeface="Ebrima"/>
              </a:rPr>
              <a:t>Sexual Offences Act 2003</a:t>
            </a:r>
          </a:p>
          <a:p>
            <a:pPr>
              <a:lnSpc>
                <a:spcPct val="100000"/>
              </a:lnSpc>
            </a:pPr>
            <a:r>
              <a:rPr lang="en-GB" sz="1800" dirty="0">
                <a:solidFill>
                  <a:srgbClr val="4A205D"/>
                </a:solidFill>
                <a:latin typeface="Tondo"/>
                <a:ea typeface="Ebrima"/>
                <a:cs typeface="Ebrima"/>
              </a:rPr>
              <a:t>FGM Act 2003</a:t>
            </a:r>
          </a:p>
          <a:p>
            <a:pPr>
              <a:lnSpc>
                <a:spcPct val="100000"/>
              </a:lnSpc>
            </a:pPr>
            <a:r>
              <a:rPr lang="en-GB" sz="1800" dirty="0">
                <a:solidFill>
                  <a:srgbClr val="4A205D"/>
                </a:solidFill>
                <a:latin typeface="Tondo"/>
                <a:ea typeface="Ebrima"/>
                <a:cs typeface="Ebrima"/>
              </a:rPr>
              <a:t>Mental Capacity Act 2005</a:t>
            </a:r>
          </a:p>
          <a:p>
            <a:pPr>
              <a:lnSpc>
                <a:spcPct val="100000"/>
              </a:lnSpc>
            </a:pPr>
            <a:r>
              <a:rPr lang="en-GB" sz="1800" dirty="0">
                <a:solidFill>
                  <a:srgbClr val="4A205D"/>
                </a:solidFill>
                <a:latin typeface="Tondo"/>
                <a:ea typeface="Ebrima"/>
                <a:cs typeface="Ebrima"/>
              </a:rPr>
              <a:t>Forced Marriage (Civil Protection) Act 2007</a:t>
            </a:r>
          </a:p>
          <a:p>
            <a:pPr>
              <a:lnSpc>
                <a:spcPct val="100000"/>
              </a:lnSpc>
            </a:pPr>
            <a:r>
              <a:rPr lang="en-GB" sz="1800" dirty="0">
                <a:solidFill>
                  <a:srgbClr val="4A205D"/>
                </a:solidFill>
                <a:latin typeface="Tondo"/>
                <a:ea typeface="Ebrima"/>
                <a:cs typeface="Ebrima"/>
              </a:rPr>
              <a:t>Counterterrorism and Security Act 2015</a:t>
            </a:r>
          </a:p>
          <a:p>
            <a:pPr>
              <a:lnSpc>
                <a:spcPct val="100000"/>
              </a:lnSpc>
            </a:pPr>
            <a:r>
              <a:rPr lang="en-GB" sz="1800" dirty="0">
                <a:solidFill>
                  <a:srgbClr val="4A205D"/>
                </a:solidFill>
                <a:latin typeface="Tondo"/>
                <a:ea typeface="Ebrima"/>
                <a:cs typeface="Ebrima"/>
              </a:rPr>
              <a:t>Data Protection Act 2018 &amp; UKGDPR</a:t>
            </a:r>
          </a:p>
          <a:p>
            <a:pPr>
              <a:lnSpc>
                <a:spcPct val="100000"/>
              </a:lnSpc>
            </a:pPr>
            <a:r>
              <a:rPr lang="en-GB" sz="1800" dirty="0">
                <a:solidFill>
                  <a:srgbClr val="4A205D"/>
                </a:solidFill>
                <a:latin typeface="Tondo"/>
                <a:ea typeface="Ebrima"/>
                <a:cs typeface="Ebrima"/>
              </a:rPr>
              <a:t>Domestic Abuse Act 2021</a:t>
            </a:r>
          </a:p>
          <a:p>
            <a:pPr>
              <a:lnSpc>
                <a:spcPct val="100000"/>
              </a:lnSpc>
            </a:pPr>
            <a:endParaRPr lang="en-GB" sz="2200" dirty="0">
              <a:solidFill>
                <a:srgbClr val="4A205D"/>
              </a:solidFill>
              <a:latin typeface="Tondo"/>
              <a:ea typeface="Ebrima"/>
              <a:cs typeface="Ebrima"/>
            </a:endParaRPr>
          </a:p>
        </p:txBody>
      </p:sp>
      <p:sp>
        <p:nvSpPr>
          <p:cNvPr id="6" name="Content Placeholder 2">
            <a:extLst>
              <a:ext uri="{FF2B5EF4-FFF2-40B4-BE49-F238E27FC236}">
                <a16:creationId xmlns:a16="http://schemas.microsoft.com/office/drawing/2014/main" id="{89C91442-C8C4-A3B8-63D6-15FB3747B4A4}"/>
              </a:ext>
            </a:extLst>
          </p:cNvPr>
          <p:cNvSpPr txBox="1">
            <a:spLocks/>
          </p:cNvSpPr>
          <p:nvPr/>
        </p:nvSpPr>
        <p:spPr>
          <a:xfrm>
            <a:off x="6379032" y="948273"/>
            <a:ext cx="5618516" cy="5570621"/>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dirty="0">
                <a:solidFill>
                  <a:srgbClr val="4A205D"/>
                </a:solidFill>
                <a:latin typeface="Tondo"/>
              </a:rPr>
              <a:t>Keeping Children Safe in Education 2024</a:t>
            </a:r>
          </a:p>
          <a:p>
            <a:pPr>
              <a:lnSpc>
                <a:spcPct val="120000"/>
              </a:lnSpc>
            </a:pPr>
            <a:r>
              <a:rPr lang="en-GB" dirty="0">
                <a:solidFill>
                  <a:srgbClr val="4A205D"/>
                </a:solidFill>
                <a:latin typeface="Tondo"/>
              </a:rPr>
              <a:t>Use of Reasonable Force in Schools 2013</a:t>
            </a:r>
          </a:p>
          <a:p>
            <a:pPr>
              <a:lnSpc>
                <a:spcPct val="120000"/>
              </a:lnSpc>
            </a:pPr>
            <a:r>
              <a:rPr lang="en-GB" dirty="0">
                <a:solidFill>
                  <a:srgbClr val="4A205D"/>
                </a:solidFill>
                <a:latin typeface="Tondo"/>
              </a:rPr>
              <a:t>SEND Code of Practice 2015 (Updated 2020)</a:t>
            </a:r>
          </a:p>
          <a:p>
            <a:pPr>
              <a:lnSpc>
                <a:spcPct val="120000"/>
              </a:lnSpc>
            </a:pPr>
            <a:r>
              <a:rPr lang="en-GB" dirty="0">
                <a:solidFill>
                  <a:srgbClr val="4A205D"/>
                </a:solidFill>
                <a:latin typeface="Tondo"/>
              </a:rPr>
              <a:t>Working Together to Safeguard Children 2023 </a:t>
            </a:r>
          </a:p>
          <a:p>
            <a:pPr>
              <a:lnSpc>
                <a:spcPct val="120000"/>
              </a:lnSpc>
            </a:pPr>
            <a:r>
              <a:rPr lang="en-GB" dirty="0">
                <a:solidFill>
                  <a:srgbClr val="4A205D"/>
                </a:solidFill>
                <a:latin typeface="Tondo"/>
              </a:rPr>
              <a:t>Information Sharing 2024</a:t>
            </a:r>
          </a:p>
          <a:p>
            <a:pPr>
              <a:lnSpc>
                <a:spcPct val="120000"/>
              </a:lnSpc>
            </a:pPr>
            <a:r>
              <a:rPr lang="en-GB" dirty="0">
                <a:solidFill>
                  <a:srgbClr val="4A205D"/>
                </a:solidFill>
                <a:latin typeface="Tondo"/>
              </a:rPr>
              <a:t>Mandatory Reporting of FGM Guidance 2020</a:t>
            </a:r>
          </a:p>
          <a:p>
            <a:pPr>
              <a:lnSpc>
                <a:spcPct val="120000"/>
              </a:lnSpc>
            </a:pPr>
            <a:r>
              <a:rPr lang="en-GB" dirty="0">
                <a:solidFill>
                  <a:srgbClr val="4A205D"/>
                </a:solidFill>
                <a:latin typeface="Tondo"/>
              </a:rPr>
              <a:t>Early Years Foundation Stage Statutory Framework  2021</a:t>
            </a:r>
          </a:p>
          <a:p>
            <a:pPr>
              <a:lnSpc>
                <a:spcPct val="120000"/>
              </a:lnSpc>
            </a:pPr>
            <a:r>
              <a:rPr lang="en-GB" dirty="0">
                <a:solidFill>
                  <a:srgbClr val="4A205D"/>
                </a:solidFill>
                <a:latin typeface="Tondo"/>
              </a:rPr>
              <a:t>PREVENT Duty Guidance 2021</a:t>
            </a:r>
          </a:p>
          <a:p>
            <a:pPr>
              <a:lnSpc>
                <a:spcPct val="120000"/>
              </a:lnSpc>
            </a:pPr>
            <a:r>
              <a:rPr lang="en-GB" dirty="0">
                <a:solidFill>
                  <a:srgbClr val="4A205D"/>
                </a:solidFill>
                <a:latin typeface="Tondo"/>
              </a:rPr>
              <a:t>Domestic Abuse Guidance 2022</a:t>
            </a:r>
          </a:p>
          <a:p>
            <a:pPr>
              <a:lnSpc>
                <a:spcPct val="120000"/>
              </a:lnSpc>
            </a:pPr>
            <a:r>
              <a:rPr lang="en-GB" dirty="0">
                <a:solidFill>
                  <a:srgbClr val="4A205D"/>
                </a:solidFill>
                <a:latin typeface="Tondo"/>
              </a:rPr>
              <a:t>Behaviour in Schools 2022</a:t>
            </a:r>
          </a:p>
          <a:p>
            <a:pPr>
              <a:lnSpc>
                <a:spcPct val="120000"/>
              </a:lnSpc>
            </a:pPr>
            <a:r>
              <a:rPr lang="en-GB" dirty="0">
                <a:solidFill>
                  <a:srgbClr val="4A205D"/>
                </a:solidFill>
                <a:latin typeface="Tondo"/>
              </a:rPr>
              <a:t>Guidance for Safer Working Practice 2022</a:t>
            </a:r>
          </a:p>
          <a:p>
            <a:pPr>
              <a:lnSpc>
                <a:spcPct val="120000"/>
              </a:lnSpc>
            </a:pPr>
            <a:r>
              <a:rPr lang="en-GB" dirty="0">
                <a:solidFill>
                  <a:srgbClr val="4A205D"/>
                </a:solidFill>
                <a:latin typeface="Tondo"/>
              </a:rPr>
              <a:t>Searching, Screening and Confiscation 2022</a:t>
            </a:r>
          </a:p>
          <a:p>
            <a:pPr>
              <a:lnSpc>
                <a:spcPct val="120000"/>
              </a:lnSpc>
            </a:pPr>
            <a:r>
              <a:rPr lang="en-GB" dirty="0">
                <a:solidFill>
                  <a:srgbClr val="4A205D"/>
                </a:solidFill>
                <a:latin typeface="Tondo"/>
              </a:rPr>
              <a:t>Forced Marriage Guidance 2023</a:t>
            </a:r>
          </a:p>
        </p:txBody>
      </p:sp>
      <p:sp>
        <p:nvSpPr>
          <p:cNvPr id="3" name="TextBox 2">
            <a:extLst>
              <a:ext uri="{FF2B5EF4-FFF2-40B4-BE49-F238E27FC236}">
                <a16:creationId xmlns:a16="http://schemas.microsoft.com/office/drawing/2014/main" id="{3D3B6183-5E20-C048-BF78-625F8A2DC68A}"/>
              </a:ext>
            </a:extLst>
          </p:cNvPr>
          <p:cNvSpPr txBox="1"/>
          <p:nvPr/>
        </p:nvSpPr>
        <p:spPr>
          <a:xfrm>
            <a:off x="6379032" y="214491"/>
            <a:ext cx="4738405" cy="707886"/>
          </a:xfrm>
          <a:prstGeom prst="rect">
            <a:avLst/>
          </a:prstGeom>
          <a:noFill/>
        </p:spPr>
        <p:txBody>
          <a:bodyPr wrap="square">
            <a:spAutoFit/>
          </a:bodyPr>
          <a:lstStyle/>
          <a:p>
            <a:r>
              <a:rPr lang="en-GB" sz="4000" b="1">
                <a:solidFill>
                  <a:srgbClr val="EB3377"/>
                </a:solidFill>
                <a:latin typeface="Tondo"/>
                <a:ea typeface="Ebrima"/>
                <a:cs typeface="Ebrima"/>
              </a:rPr>
              <a:t>Key Guidance</a:t>
            </a:r>
            <a:r>
              <a:rPr lang="en-GB" b="1">
                <a:solidFill>
                  <a:srgbClr val="EB3377"/>
                </a:solidFill>
                <a:latin typeface="Tondo"/>
                <a:ea typeface="Ebrima"/>
                <a:cs typeface="Ebrima"/>
              </a:rPr>
              <a:t>  </a:t>
            </a:r>
            <a:endParaRPr lang="en-GB" b="1">
              <a:solidFill>
                <a:srgbClr val="EB3377"/>
              </a:solidFill>
            </a:endParaRPr>
          </a:p>
        </p:txBody>
      </p:sp>
      <p:grpSp>
        <p:nvGrpSpPr>
          <p:cNvPr id="2" name="Group 1">
            <a:extLst>
              <a:ext uri="{FF2B5EF4-FFF2-40B4-BE49-F238E27FC236}">
                <a16:creationId xmlns:a16="http://schemas.microsoft.com/office/drawing/2014/main" id="{540A5CE1-51AD-2EEA-15E7-4E153484FC46}"/>
              </a:ext>
            </a:extLst>
          </p:cNvPr>
          <p:cNvGrpSpPr/>
          <p:nvPr/>
        </p:nvGrpSpPr>
        <p:grpSpPr>
          <a:xfrm>
            <a:off x="11454938" y="122314"/>
            <a:ext cx="614750" cy="503079"/>
            <a:chOff x="8060" y="781053"/>
            <a:chExt cx="2204860" cy="661458"/>
          </a:xfrm>
        </p:grpSpPr>
        <p:sp>
          <p:nvSpPr>
            <p:cNvPr id="7" name="Rectangle 6">
              <a:extLst>
                <a:ext uri="{FF2B5EF4-FFF2-40B4-BE49-F238E27FC236}">
                  <a16:creationId xmlns:a16="http://schemas.microsoft.com/office/drawing/2014/main" id="{7EB09435-44DD-F936-7A5B-D3405A4DE0F7}"/>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8" name="TextBox 7">
              <a:extLst>
                <a:ext uri="{FF2B5EF4-FFF2-40B4-BE49-F238E27FC236}">
                  <a16:creationId xmlns:a16="http://schemas.microsoft.com/office/drawing/2014/main" id="{594170E3-15E1-DC14-C1C9-126E6C508F29}"/>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2</a:t>
              </a:r>
            </a:p>
          </p:txBody>
        </p:sp>
      </p:grpSp>
    </p:spTree>
    <p:extLst>
      <p:ext uri="{BB962C8B-B14F-4D97-AF65-F5344CB8AC3E}">
        <p14:creationId xmlns:p14="http://schemas.microsoft.com/office/powerpoint/2010/main" val="4065622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F7DEE-96D9-911F-65EE-A8310A5AC11B}"/>
              </a:ext>
            </a:extLst>
          </p:cNvPr>
          <p:cNvSpPr>
            <a:spLocks noGrp="1"/>
          </p:cNvSpPr>
          <p:nvPr>
            <p:ph type="title"/>
          </p:nvPr>
        </p:nvSpPr>
        <p:spPr>
          <a:xfrm>
            <a:off x="420511" y="340154"/>
            <a:ext cx="11511844" cy="1498973"/>
          </a:xfrm>
        </p:spPr>
        <p:txBody>
          <a:bodyPr>
            <a:normAutofit/>
          </a:bodyPr>
          <a:lstStyle/>
          <a:p>
            <a:r>
              <a:rPr lang="en-GB" dirty="0">
                <a:solidFill>
                  <a:srgbClr val="4A205D"/>
                </a:solidFill>
                <a:latin typeface="Tondo"/>
                <a:ea typeface="Ebrima"/>
                <a:cs typeface="Ebrima"/>
              </a:rPr>
              <a:t>Working Together to Safeguard Children 2023 –</a:t>
            </a:r>
            <a:r>
              <a:rPr lang="en-GB" dirty="0">
                <a:solidFill>
                  <a:srgbClr val="EB3377"/>
                </a:solidFill>
                <a:latin typeface="Tondo"/>
                <a:ea typeface="Ebrima"/>
                <a:cs typeface="Ebrima"/>
              </a:rPr>
              <a:t> </a:t>
            </a:r>
            <a:r>
              <a:rPr lang="en-GB" b="1" dirty="0">
                <a:solidFill>
                  <a:srgbClr val="EB3377"/>
                </a:solidFill>
                <a:latin typeface="Tondo"/>
                <a:ea typeface="Ebrima"/>
                <a:cs typeface="Ebrima"/>
              </a:rPr>
              <a:t>what’s new</a:t>
            </a:r>
            <a:r>
              <a:rPr lang="en-GB" dirty="0">
                <a:latin typeface="Tondo"/>
                <a:ea typeface="Ebrima"/>
                <a:cs typeface="Ebrima"/>
              </a:rPr>
              <a:t>?</a:t>
            </a:r>
          </a:p>
        </p:txBody>
      </p:sp>
      <p:sp>
        <p:nvSpPr>
          <p:cNvPr id="3" name="Content Placeholder 2">
            <a:extLst>
              <a:ext uri="{FF2B5EF4-FFF2-40B4-BE49-F238E27FC236}">
                <a16:creationId xmlns:a16="http://schemas.microsoft.com/office/drawing/2014/main" id="{D2570E87-7F63-23CD-68FB-59859A3AA095}"/>
              </a:ext>
            </a:extLst>
          </p:cNvPr>
          <p:cNvSpPr>
            <a:spLocks noGrp="1"/>
          </p:cNvSpPr>
          <p:nvPr>
            <p:ph idx="1"/>
          </p:nvPr>
        </p:nvSpPr>
        <p:spPr>
          <a:xfrm>
            <a:off x="420511" y="1971863"/>
            <a:ext cx="11432823" cy="3754877"/>
          </a:xfrm>
        </p:spPr>
        <p:txBody>
          <a:bodyPr vert="horz" lIns="91440" tIns="45720" rIns="91440" bIns="45720" rtlCol="0" anchor="t">
            <a:normAutofit/>
          </a:bodyPr>
          <a:lstStyle/>
          <a:p>
            <a:pPr>
              <a:lnSpc>
                <a:spcPct val="114000"/>
              </a:lnSpc>
            </a:pPr>
            <a:r>
              <a:rPr lang="en-GB" dirty="0">
                <a:latin typeface="Tondo"/>
                <a:ea typeface="Ebrima"/>
                <a:cs typeface="Ebrima"/>
              </a:rPr>
              <a:t>Strengthens and encourages recognition of </a:t>
            </a:r>
            <a:r>
              <a:rPr lang="en-GB" b="1" dirty="0">
                <a:solidFill>
                  <a:srgbClr val="EB3377"/>
                </a:solidFill>
                <a:latin typeface="Tondo"/>
                <a:ea typeface="Ebrima"/>
                <a:cs typeface="Ebrima"/>
              </a:rPr>
              <a:t>the role of education settings</a:t>
            </a:r>
            <a:r>
              <a:rPr lang="en-GB" dirty="0">
                <a:latin typeface="Tondo"/>
                <a:ea typeface="Ebrima"/>
                <a:cs typeface="Ebrima"/>
              </a:rPr>
              <a:t> in supporting and safeguarding children.</a:t>
            </a:r>
          </a:p>
          <a:p>
            <a:pPr>
              <a:lnSpc>
                <a:spcPct val="114000"/>
              </a:lnSpc>
            </a:pPr>
            <a:r>
              <a:rPr lang="en-GB" dirty="0">
                <a:latin typeface="Tondo"/>
                <a:ea typeface="Ebrima"/>
                <a:cs typeface="Ebrima"/>
              </a:rPr>
              <a:t>Introduces new </a:t>
            </a:r>
            <a:r>
              <a:rPr lang="en-GB" b="1" dirty="0">
                <a:solidFill>
                  <a:srgbClr val="EB3377"/>
                </a:solidFill>
                <a:latin typeface="Tondo"/>
                <a:ea typeface="Ebrima"/>
                <a:cs typeface="Ebrima"/>
              </a:rPr>
              <a:t>principles for working well with parents/carers</a:t>
            </a:r>
            <a:r>
              <a:rPr lang="en-GB" dirty="0">
                <a:latin typeface="Tondo"/>
                <a:ea typeface="Ebrima"/>
                <a:cs typeface="Ebrima"/>
              </a:rPr>
              <a:t>.</a:t>
            </a:r>
            <a:endParaRPr lang="en-GB" b="1" dirty="0">
              <a:solidFill>
                <a:srgbClr val="EB3377"/>
              </a:solidFill>
              <a:latin typeface="Tondo"/>
              <a:ea typeface="Ebrima"/>
              <a:cs typeface="Ebrima"/>
            </a:endParaRPr>
          </a:p>
          <a:p>
            <a:pPr>
              <a:lnSpc>
                <a:spcPct val="114000"/>
              </a:lnSpc>
            </a:pPr>
            <a:r>
              <a:rPr lang="en-GB" dirty="0">
                <a:latin typeface="Tondo"/>
                <a:ea typeface="Ebrima"/>
                <a:cs typeface="Ebrima"/>
              </a:rPr>
              <a:t>Clarifies expectations for </a:t>
            </a:r>
            <a:r>
              <a:rPr lang="en-GB" b="1" dirty="0">
                <a:solidFill>
                  <a:srgbClr val="EB3377"/>
                </a:solidFill>
                <a:latin typeface="Tondo"/>
                <a:ea typeface="Ebrima"/>
                <a:cs typeface="Ebrima"/>
              </a:rPr>
              <a:t>multi-agency working and information sharing</a:t>
            </a:r>
            <a:r>
              <a:rPr lang="en-GB" dirty="0">
                <a:latin typeface="Tondo"/>
                <a:ea typeface="Ebrima"/>
                <a:cs typeface="Ebrima"/>
              </a:rPr>
              <a:t>.</a:t>
            </a:r>
            <a:endParaRPr lang="en-GB" b="1" dirty="0">
              <a:solidFill>
                <a:srgbClr val="EB3377"/>
              </a:solidFill>
              <a:latin typeface="Tondo"/>
              <a:ea typeface="Ebrima"/>
              <a:cs typeface="Ebrima"/>
            </a:endParaRPr>
          </a:p>
          <a:p>
            <a:pPr>
              <a:lnSpc>
                <a:spcPct val="114000"/>
              </a:lnSpc>
            </a:pPr>
            <a:r>
              <a:rPr lang="en-GB" dirty="0">
                <a:latin typeface="Tondo"/>
                <a:ea typeface="Ebrima"/>
                <a:cs typeface="Ebrima"/>
              </a:rPr>
              <a:t>Introduces new </a:t>
            </a:r>
            <a:r>
              <a:rPr lang="en-GB" b="1" dirty="0">
                <a:solidFill>
                  <a:srgbClr val="EB3377"/>
                </a:solidFill>
                <a:latin typeface="Tondo"/>
                <a:ea typeface="Ebrima"/>
                <a:cs typeface="Ebrima"/>
              </a:rPr>
              <a:t>multi-agency child protection standards</a:t>
            </a:r>
            <a:r>
              <a:rPr lang="en-GB" dirty="0">
                <a:latin typeface="Tondo"/>
                <a:ea typeface="Ebrima"/>
                <a:cs typeface="Ebrima"/>
              </a:rPr>
              <a:t>.</a:t>
            </a:r>
          </a:p>
        </p:txBody>
      </p:sp>
      <p:grpSp>
        <p:nvGrpSpPr>
          <p:cNvPr id="4" name="Group 3">
            <a:extLst>
              <a:ext uri="{FF2B5EF4-FFF2-40B4-BE49-F238E27FC236}">
                <a16:creationId xmlns:a16="http://schemas.microsoft.com/office/drawing/2014/main" id="{05681789-D393-A51F-9FF3-872DDD5E4D7F}"/>
              </a:ext>
            </a:extLst>
          </p:cNvPr>
          <p:cNvGrpSpPr/>
          <p:nvPr/>
        </p:nvGrpSpPr>
        <p:grpSpPr>
          <a:xfrm>
            <a:off x="11454938" y="122314"/>
            <a:ext cx="614750" cy="503079"/>
            <a:chOff x="8060" y="781053"/>
            <a:chExt cx="2204860" cy="661458"/>
          </a:xfrm>
        </p:grpSpPr>
        <p:sp>
          <p:nvSpPr>
            <p:cNvPr id="5" name="Rectangle 4">
              <a:extLst>
                <a:ext uri="{FF2B5EF4-FFF2-40B4-BE49-F238E27FC236}">
                  <a16:creationId xmlns:a16="http://schemas.microsoft.com/office/drawing/2014/main" id="{6B530D27-9CF6-2DBE-BC46-C4AA28D383CD}"/>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4AF4A050-DC0D-149F-9909-CDB1371D7FF0}"/>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2</a:t>
              </a:r>
            </a:p>
          </p:txBody>
        </p:sp>
      </p:grpSp>
    </p:spTree>
    <p:extLst>
      <p:ext uri="{BB962C8B-B14F-4D97-AF65-F5344CB8AC3E}">
        <p14:creationId xmlns:p14="http://schemas.microsoft.com/office/powerpoint/2010/main" val="141441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6D95E45-FF30-B672-66B2-C20FFA1DB697}"/>
              </a:ext>
            </a:extLst>
          </p:cNvPr>
          <p:cNvSpPr>
            <a:spLocks noGrp="1"/>
          </p:cNvSpPr>
          <p:nvPr>
            <p:ph type="title"/>
          </p:nvPr>
        </p:nvSpPr>
        <p:spPr>
          <a:xfrm>
            <a:off x="360000" y="360000"/>
            <a:ext cx="10515600" cy="775851"/>
          </a:xfrm>
        </p:spPr>
        <p:txBody>
          <a:bodyPr>
            <a:normAutofit/>
          </a:bodyPr>
          <a:lstStyle/>
          <a:p>
            <a:r>
              <a:rPr lang="en-GB" b="1" dirty="0">
                <a:solidFill>
                  <a:srgbClr val="4A205D"/>
                </a:solidFill>
                <a:latin typeface="Tondo"/>
                <a:ea typeface="Ebrima"/>
                <a:cs typeface="Ebrima"/>
              </a:rPr>
              <a:t>KCSiE 2024 - </a:t>
            </a:r>
            <a:r>
              <a:rPr lang="en-GB" b="1" dirty="0">
                <a:solidFill>
                  <a:srgbClr val="EB3377"/>
                </a:solidFill>
                <a:latin typeface="Tondo"/>
                <a:ea typeface="Ebrima"/>
                <a:cs typeface="Ebrima"/>
              </a:rPr>
              <a:t>What’s new this year?</a:t>
            </a:r>
          </a:p>
        </p:txBody>
      </p:sp>
      <p:graphicFrame>
        <p:nvGraphicFramePr>
          <p:cNvPr id="11" name="Content Placeholder 6">
            <a:extLst>
              <a:ext uri="{FF2B5EF4-FFF2-40B4-BE49-F238E27FC236}">
                <a16:creationId xmlns:a16="http://schemas.microsoft.com/office/drawing/2014/main" id="{ECBBED5D-6036-BC4F-6AC7-308F41FF175B}"/>
              </a:ext>
            </a:extLst>
          </p:cNvPr>
          <p:cNvGraphicFramePr>
            <a:graphicFrameLocks noGrp="1"/>
          </p:cNvGraphicFramePr>
          <p:nvPr>
            <p:ph idx="1"/>
            <p:extLst>
              <p:ext uri="{D42A27DB-BD31-4B8C-83A1-F6EECF244321}">
                <p14:modId xmlns:p14="http://schemas.microsoft.com/office/powerpoint/2010/main" val="1533386687"/>
              </p:ext>
            </p:extLst>
          </p:nvPr>
        </p:nvGraphicFramePr>
        <p:xfrm>
          <a:off x="359999" y="1569027"/>
          <a:ext cx="11498625" cy="3719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a:extLst>
              <a:ext uri="{FF2B5EF4-FFF2-40B4-BE49-F238E27FC236}">
                <a16:creationId xmlns:a16="http://schemas.microsoft.com/office/drawing/2014/main" id="{5C612C14-78BE-1D3C-6DE8-76780EAB51FC}"/>
              </a:ext>
            </a:extLst>
          </p:cNvPr>
          <p:cNvGrpSpPr/>
          <p:nvPr/>
        </p:nvGrpSpPr>
        <p:grpSpPr>
          <a:xfrm>
            <a:off x="11454938" y="122314"/>
            <a:ext cx="614750" cy="503079"/>
            <a:chOff x="8060" y="781053"/>
            <a:chExt cx="2204860" cy="661458"/>
          </a:xfrm>
        </p:grpSpPr>
        <p:sp>
          <p:nvSpPr>
            <p:cNvPr id="3" name="Rectangle 2">
              <a:extLst>
                <a:ext uri="{FF2B5EF4-FFF2-40B4-BE49-F238E27FC236}">
                  <a16:creationId xmlns:a16="http://schemas.microsoft.com/office/drawing/2014/main" id="{4FB3B930-E249-B026-68C2-BE441A5F9664}"/>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F8F441BB-A476-EA14-41E2-FC576971CFB0}"/>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2</a:t>
              </a:r>
            </a:p>
          </p:txBody>
        </p:sp>
      </p:grpSp>
    </p:spTree>
    <p:extLst>
      <p:ext uri="{BB962C8B-B14F-4D97-AF65-F5344CB8AC3E}">
        <p14:creationId xmlns:p14="http://schemas.microsoft.com/office/powerpoint/2010/main" val="1129581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D2DBB-7055-0B6C-BBF9-268C4E6C7801}"/>
              </a:ext>
            </a:extLst>
          </p:cNvPr>
          <p:cNvSpPr>
            <a:spLocks noGrp="1"/>
          </p:cNvSpPr>
          <p:nvPr>
            <p:ph type="title"/>
          </p:nvPr>
        </p:nvSpPr>
        <p:spPr>
          <a:xfrm>
            <a:off x="359999" y="360000"/>
            <a:ext cx="11487007" cy="729641"/>
          </a:xfrm>
        </p:spPr>
        <p:txBody>
          <a:bodyPr>
            <a:normAutofit fontScale="90000"/>
          </a:bodyPr>
          <a:lstStyle/>
          <a:p>
            <a:r>
              <a:rPr lang="en-US" b="1" dirty="0">
                <a:latin typeface="Tondo"/>
                <a:ea typeface="Ebrima"/>
                <a:cs typeface="Ebrima"/>
              </a:rPr>
              <a:t>IICSA recommendations for reporting of CSA</a:t>
            </a:r>
            <a:endParaRPr lang="en-US" b="1" dirty="0"/>
          </a:p>
        </p:txBody>
      </p:sp>
      <p:sp>
        <p:nvSpPr>
          <p:cNvPr id="3" name="Content Placeholder 2">
            <a:extLst>
              <a:ext uri="{FF2B5EF4-FFF2-40B4-BE49-F238E27FC236}">
                <a16:creationId xmlns:a16="http://schemas.microsoft.com/office/drawing/2014/main" id="{78E641E6-2406-21C4-4974-0B7225C672D5}"/>
              </a:ext>
            </a:extLst>
          </p:cNvPr>
          <p:cNvSpPr>
            <a:spLocks noGrp="1"/>
          </p:cNvSpPr>
          <p:nvPr>
            <p:ph idx="1"/>
          </p:nvPr>
        </p:nvSpPr>
        <p:spPr>
          <a:xfrm>
            <a:off x="359998" y="1161787"/>
            <a:ext cx="11406621" cy="4756692"/>
          </a:xfrm>
        </p:spPr>
        <p:txBody>
          <a:bodyPr vert="horz" lIns="91440" tIns="45720" rIns="91440" bIns="45720" rtlCol="0" anchor="t">
            <a:normAutofit fontScale="85000" lnSpcReduction="10000"/>
          </a:bodyPr>
          <a:lstStyle/>
          <a:p>
            <a:pPr marL="0" indent="0">
              <a:lnSpc>
                <a:spcPct val="110000"/>
              </a:lnSpc>
              <a:buNone/>
            </a:pPr>
            <a:r>
              <a:rPr lang="en-US" dirty="0">
                <a:latin typeface="Tondo"/>
                <a:ea typeface="Ebrima"/>
                <a:cs typeface="Ebrima"/>
              </a:rPr>
              <a:t>In its seven-year investigation the</a:t>
            </a:r>
            <a:r>
              <a:rPr lang="en-US" b="1" dirty="0">
                <a:solidFill>
                  <a:srgbClr val="EB3377"/>
                </a:solidFill>
                <a:latin typeface="Tondo"/>
                <a:ea typeface="Ebrima"/>
                <a:cs typeface="Ebrima"/>
              </a:rPr>
              <a:t> Independent Inquiry into Child Sexual Abuse (IICSA)</a:t>
            </a:r>
            <a:r>
              <a:rPr lang="en-US" dirty="0">
                <a:latin typeface="Tondo"/>
                <a:ea typeface="Ebrima"/>
                <a:cs typeface="Ebrima"/>
              </a:rPr>
              <a:t> gathered evidence from many victims and survivors of child sexual abuse who made disclosures or presented information to a responsible adult, with no action being subsequently taken to inform the relevant authorities. </a:t>
            </a:r>
            <a:endParaRPr lang="en-US" dirty="0"/>
          </a:p>
          <a:p>
            <a:pPr marL="0" indent="0">
              <a:lnSpc>
                <a:spcPct val="110000"/>
              </a:lnSpc>
              <a:buNone/>
            </a:pPr>
            <a:r>
              <a:rPr lang="en-US" dirty="0">
                <a:latin typeface="Tondo"/>
                <a:ea typeface="Ebrima"/>
                <a:cs typeface="Ebrima"/>
              </a:rPr>
              <a:t>The Inquiry recommended that legislation was introduced which places certain individuals – </a:t>
            </a:r>
            <a:r>
              <a:rPr lang="en-US" b="1" dirty="0">
                <a:solidFill>
                  <a:srgbClr val="EB3377"/>
                </a:solidFill>
                <a:latin typeface="Tondo"/>
                <a:ea typeface="Ebrima"/>
                <a:cs typeface="Ebrima"/>
              </a:rPr>
              <a:t>‘mandated reporters’ </a:t>
            </a:r>
            <a:r>
              <a:rPr lang="en-US" dirty="0">
                <a:latin typeface="Tondo"/>
                <a:ea typeface="Ebrima"/>
                <a:cs typeface="Ebrima"/>
              </a:rPr>
              <a:t>– under a statutory duty to report child sexual abuse where they:</a:t>
            </a:r>
          </a:p>
          <a:p>
            <a:pPr>
              <a:lnSpc>
                <a:spcPct val="110000"/>
              </a:lnSpc>
            </a:pPr>
            <a:r>
              <a:rPr lang="en-US" b="1" dirty="0">
                <a:solidFill>
                  <a:srgbClr val="EB3377"/>
                </a:solidFill>
                <a:latin typeface="Tondo"/>
                <a:ea typeface="Ebrima"/>
                <a:cs typeface="Ebrima"/>
              </a:rPr>
              <a:t>receive a disclosure of child sexual abuse from a child or perpetrator; or</a:t>
            </a:r>
          </a:p>
          <a:p>
            <a:pPr>
              <a:lnSpc>
                <a:spcPct val="110000"/>
              </a:lnSpc>
            </a:pPr>
            <a:r>
              <a:rPr lang="en-US" b="1" dirty="0">
                <a:solidFill>
                  <a:srgbClr val="EB3377"/>
                </a:solidFill>
                <a:latin typeface="Tondo"/>
                <a:ea typeface="Ebrima"/>
                <a:cs typeface="Ebrima"/>
              </a:rPr>
              <a:t>witness a child being sexually abused; or</a:t>
            </a:r>
          </a:p>
          <a:p>
            <a:pPr>
              <a:lnSpc>
                <a:spcPct val="110000"/>
              </a:lnSpc>
            </a:pPr>
            <a:r>
              <a:rPr lang="en-US" b="1" dirty="0">
                <a:solidFill>
                  <a:srgbClr val="EB3377"/>
                </a:solidFill>
                <a:latin typeface="Tondo"/>
                <a:ea typeface="Ebrima"/>
                <a:cs typeface="Ebrima"/>
              </a:rPr>
              <a:t>observe </a:t>
            </a:r>
            <a:r>
              <a:rPr lang="en-US" b="1" dirty="0" err="1">
                <a:solidFill>
                  <a:srgbClr val="EB3377"/>
                </a:solidFill>
                <a:latin typeface="Tondo"/>
                <a:ea typeface="Ebrima"/>
                <a:cs typeface="Ebrima"/>
              </a:rPr>
              <a:t>recognised</a:t>
            </a:r>
            <a:r>
              <a:rPr lang="en-US" b="1" dirty="0">
                <a:solidFill>
                  <a:srgbClr val="EB3377"/>
                </a:solidFill>
                <a:latin typeface="Tondo"/>
                <a:ea typeface="Ebrima"/>
                <a:cs typeface="Ebrima"/>
              </a:rPr>
              <a:t> indicators of child sexual abuse</a:t>
            </a:r>
          </a:p>
        </p:txBody>
      </p:sp>
      <p:grpSp>
        <p:nvGrpSpPr>
          <p:cNvPr id="4" name="Group 3">
            <a:extLst>
              <a:ext uri="{FF2B5EF4-FFF2-40B4-BE49-F238E27FC236}">
                <a16:creationId xmlns:a16="http://schemas.microsoft.com/office/drawing/2014/main" id="{3E95E6C0-AA66-9363-9F93-FD6BAF35944E}"/>
              </a:ext>
            </a:extLst>
          </p:cNvPr>
          <p:cNvGrpSpPr/>
          <p:nvPr/>
        </p:nvGrpSpPr>
        <p:grpSpPr>
          <a:xfrm>
            <a:off x="11454938" y="122314"/>
            <a:ext cx="614750" cy="503079"/>
            <a:chOff x="8060" y="781053"/>
            <a:chExt cx="2204860" cy="661458"/>
          </a:xfrm>
        </p:grpSpPr>
        <p:sp>
          <p:nvSpPr>
            <p:cNvPr id="5" name="Rectangle 4">
              <a:extLst>
                <a:ext uri="{FF2B5EF4-FFF2-40B4-BE49-F238E27FC236}">
                  <a16:creationId xmlns:a16="http://schemas.microsoft.com/office/drawing/2014/main" id="{418B55C2-C5C4-4B59-37E3-70A3C1C69C34}"/>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8FE84F1C-5E45-0F6A-E711-0E0C4E013FE9}"/>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2</a:t>
              </a:r>
            </a:p>
          </p:txBody>
        </p:sp>
      </p:grpSp>
    </p:spTree>
    <p:extLst>
      <p:ext uri="{BB962C8B-B14F-4D97-AF65-F5344CB8AC3E}">
        <p14:creationId xmlns:p14="http://schemas.microsoft.com/office/powerpoint/2010/main" val="2966703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8392-48EC-AD41-A6A0-CEBA3742BBC8}"/>
              </a:ext>
            </a:extLst>
          </p:cNvPr>
          <p:cNvSpPr>
            <a:spLocks noGrp="1"/>
          </p:cNvSpPr>
          <p:nvPr>
            <p:ph type="title"/>
          </p:nvPr>
        </p:nvSpPr>
        <p:spPr>
          <a:xfrm>
            <a:off x="360000" y="360000"/>
            <a:ext cx="10515600" cy="775851"/>
          </a:xfrm>
        </p:spPr>
        <p:txBody>
          <a:bodyPr/>
          <a:lstStyle/>
          <a:p>
            <a:r>
              <a:rPr lang="en-GB" dirty="0">
                <a:solidFill>
                  <a:srgbClr val="4A205D"/>
                </a:solidFill>
                <a:latin typeface="Tondo"/>
                <a:ea typeface="Ebrima"/>
                <a:cs typeface="Ebrima"/>
              </a:rPr>
              <a:t>Keeping information </a:t>
            </a:r>
            <a:r>
              <a:rPr lang="en-GB" b="1" dirty="0">
                <a:solidFill>
                  <a:srgbClr val="EB3377"/>
                </a:solidFill>
                <a:latin typeface="Tondo"/>
                <a:ea typeface="Ebrima"/>
                <a:cs typeface="Ebrima"/>
              </a:rPr>
              <a:t>safe</a:t>
            </a:r>
          </a:p>
        </p:txBody>
      </p:sp>
      <p:sp>
        <p:nvSpPr>
          <p:cNvPr id="3" name="Content Placeholder 2">
            <a:extLst>
              <a:ext uri="{FF2B5EF4-FFF2-40B4-BE49-F238E27FC236}">
                <a16:creationId xmlns:a16="http://schemas.microsoft.com/office/drawing/2014/main" id="{FA4B7257-6CE4-9BC5-4DCA-D7E59B050565}"/>
              </a:ext>
            </a:extLst>
          </p:cNvPr>
          <p:cNvSpPr>
            <a:spLocks noGrp="1"/>
          </p:cNvSpPr>
          <p:nvPr>
            <p:ph idx="1"/>
          </p:nvPr>
        </p:nvSpPr>
        <p:spPr>
          <a:xfrm>
            <a:off x="360000" y="1135851"/>
            <a:ext cx="11555775" cy="4701290"/>
          </a:xfrm>
        </p:spPr>
        <p:txBody>
          <a:bodyPr>
            <a:normAutofit/>
          </a:bodyPr>
          <a:lstStyle/>
          <a:p>
            <a:pPr marL="0" indent="0">
              <a:lnSpc>
                <a:spcPct val="114000"/>
              </a:lnSpc>
              <a:buNone/>
            </a:pPr>
            <a:r>
              <a:rPr lang="en-US" dirty="0"/>
              <a:t>Duty to ensure that we manage information in line with legal requirements (e.g. Data Protection Act 2018 and UK General Data Protection Regulation). We need to consider:</a:t>
            </a:r>
          </a:p>
          <a:p>
            <a:pPr marL="457200" lvl="1" indent="0">
              <a:lnSpc>
                <a:spcPct val="114000"/>
              </a:lnSpc>
              <a:buClr>
                <a:srgbClr val="EB3377"/>
              </a:buClr>
              <a:buNone/>
            </a:pPr>
            <a:endParaRPr lang="en-GB" sz="1400" dirty="0"/>
          </a:p>
          <a:p>
            <a:pPr lvl="1">
              <a:lnSpc>
                <a:spcPct val="114000"/>
              </a:lnSpc>
              <a:buClr>
                <a:srgbClr val="EB3377"/>
              </a:buClr>
            </a:pPr>
            <a:r>
              <a:rPr lang="en-GB" dirty="0"/>
              <a:t>Do we have the right consents?</a:t>
            </a:r>
          </a:p>
          <a:p>
            <a:pPr lvl="1">
              <a:lnSpc>
                <a:spcPct val="114000"/>
              </a:lnSpc>
              <a:buClr>
                <a:srgbClr val="EB3377"/>
              </a:buClr>
            </a:pPr>
            <a:r>
              <a:rPr lang="en-GB" dirty="0"/>
              <a:t>Is the information necessity for our job/role?</a:t>
            </a:r>
          </a:p>
          <a:p>
            <a:pPr lvl="1">
              <a:lnSpc>
                <a:spcPct val="114000"/>
              </a:lnSpc>
              <a:buClr>
                <a:srgbClr val="EB3377"/>
              </a:buClr>
            </a:pPr>
            <a:r>
              <a:rPr lang="en-GB" dirty="0"/>
              <a:t>Is it stored securely, and access controlled?</a:t>
            </a:r>
          </a:p>
          <a:p>
            <a:pPr lvl="1">
              <a:lnSpc>
                <a:spcPct val="114000"/>
              </a:lnSpc>
              <a:buClr>
                <a:srgbClr val="EB3377"/>
              </a:buClr>
            </a:pPr>
            <a:r>
              <a:rPr lang="en-GB" dirty="0"/>
              <a:t>When we do share, do we share it securely and with only the people who need to know</a:t>
            </a:r>
            <a:r>
              <a:rPr lang="en-GB" sz="2800" dirty="0"/>
              <a:t>?</a:t>
            </a:r>
          </a:p>
        </p:txBody>
      </p:sp>
      <p:grpSp>
        <p:nvGrpSpPr>
          <p:cNvPr id="4" name="Group 3">
            <a:extLst>
              <a:ext uri="{FF2B5EF4-FFF2-40B4-BE49-F238E27FC236}">
                <a16:creationId xmlns:a16="http://schemas.microsoft.com/office/drawing/2014/main" id="{A436E52A-AEF0-FCFE-4557-296D4123B5F2}"/>
              </a:ext>
            </a:extLst>
          </p:cNvPr>
          <p:cNvGrpSpPr/>
          <p:nvPr/>
        </p:nvGrpSpPr>
        <p:grpSpPr>
          <a:xfrm>
            <a:off x="11454938" y="122314"/>
            <a:ext cx="614750" cy="503079"/>
            <a:chOff x="8060" y="781053"/>
            <a:chExt cx="2204860" cy="661458"/>
          </a:xfrm>
        </p:grpSpPr>
        <p:sp>
          <p:nvSpPr>
            <p:cNvPr id="5" name="Rectangle 4">
              <a:extLst>
                <a:ext uri="{FF2B5EF4-FFF2-40B4-BE49-F238E27FC236}">
                  <a16:creationId xmlns:a16="http://schemas.microsoft.com/office/drawing/2014/main" id="{91E7808D-9C68-B71B-1889-5C55A9C1011B}"/>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2400E140-AD0E-C38C-F586-52C117AA2909}"/>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2</a:t>
              </a:r>
            </a:p>
          </p:txBody>
        </p:sp>
      </p:grpSp>
    </p:spTree>
    <p:extLst>
      <p:ext uri="{BB962C8B-B14F-4D97-AF65-F5344CB8AC3E}">
        <p14:creationId xmlns:p14="http://schemas.microsoft.com/office/powerpoint/2010/main" val="3215328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2347-25F1-23CA-6117-FBEE1CD7C039}"/>
              </a:ext>
            </a:extLst>
          </p:cNvPr>
          <p:cNvSpPr>
            <a:spLocks noGrp="1"/>
          </p:cNvSpPr>
          <p:nvPr>
            <p:ph type="title"/>
          </p:nvPr>
        </p:nvSpPr>
        <p:spPr>
          <a:xfrm>
            <a:off x="360000" y="360000"/>
            <a:ext cx="11472000" cy="743239"/>
          </a:xfrm>
        </p:spPr>
        <p:txBody>
          <a:bodyPr anchor="ctr">
            <a:normAutofit/>
          </a:bodyPr>
          <a:lstStyle/>
          <a:p>
            <a:r>
              <a:rPr lang="en-GB"/>
              <a:t> </a:t>
            </a:r>
          </a:p>
        </p:txBody>
      </p:sp>
      <p:sp>
        <p:nvSpPr>
          <p:cNvPr id="5" name="TextBox 4">
            <a:extLst>
              <a:ext uri="{FF2B5EF4-FFF2-40B4-BE49-F238E27FC236}">
                <a16:creationId xmlns:a16="http://schemas.microsoft.com/office/drawing/2014/main" id="{77D9881A-ABAA-3D32-AC51-CE4EAEB56568}"/>
              </a:ext>
            </a:extLst>
          </p:cNvPr>
          <p:cNvSpPr txBox="1"/>
          <p:nvPr/>
        </p:nvSpPr>
        <p:spPr>
          <a:xfrm>
            <a:off x="360000" y="359999"/>
            <a:ext cx="11820577" cy="743239"/>
          </a:xfrm>
          <a:prstGeom prst="rect">
            <a:avLst/>
          </a:prstGeom>
        </p:spPr>
        <p:txBody>
          <a:bodyPr vert="horz" lIns="91440" tIns="45720" rIns="91440" bIns="45720" rtlCol="0" anchor="t">
            <a:normAutofit lnSpcReduction="10000"/>
          </a:bodyPr>
          <a:lstStyle/>
          <a:p>
            <a:pPr>
              <a:spcBef>
                <a:spcPts val="1000"/>
              </a:spcBef>
            </a:pPr>
            <a:r>
              <a:rPr lang="en-US" sz="4400" b="1" dirty="0">
                <a:solidFill>
                  <a:srgbClr val="4A205D"/>
                </a:solidFill>
                <a:latin typeface="Tondo" panose="020F0503020202020204"/>
              </a:rPr>
              <a:t>Aims of this training</a:t>
            </a:r>
            <a:endParaRPr lang="en-US" sz="4400" b="1" kern="1200" dirty="0">
              <a:solidFill>
                <a:srgbClr val="4A205D"/>
              </a:solidFill>
              <a:latin typeface="Tondo" panose="020F0503020202020204"/>
            </a:endParaRPr>
          </a:p>
        </p:txBody>
      </p:sp>
      <p:graphicFrame>
        <p:nvGraphicFramePr>
          <p:cNvPr id="7" name="Content Placeholder 2">
            <a:extLst>
              <a:ext uri="{FF2B5EF4-FFF2-40B4-BE49-F238E27FC236}">
                <a16:creationId xmlns:a16="http://schemas.microsoft.com/office/drawing/2014/main" id="{BCF96976-AF9B-F53C-D69B-AADB4BEE135F}"/>
              </a:ext>
            </a:extLst>
          </p:cNvPr>
          <p:cNvGraphicFramePr>
            <a:graphicFrameLocks noGrp="1"/>
          </p:cNvGraphicFramePr>
          <p:nvPr>
            <p:ph sz="half" idx="1"/>
          </p:nvPr>
        </p:nvGraphicFramePr>
        <p:xfrm>
          <a:off x="360000" y="851068"/>
          <a:ext cx="11472000" cy="4763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6FFFCAD-5C51-268D-16B9-B997DB720B10}"/>
              </a:ext>
            </a:extLst>
          </p:cNvPr>
          <p:cNvSpPr/>
          <p:nvPr/>
        </p:nvSpPr>
        <p:spPr>
          <a:xfrm>
            <a:off x="4965244" y="1594306"/>
            <a:ext cx="2266822" cy="3293578"/>
          </a:xfrm>
          <a:prstGeom prst="rect">
            <a:avLst/>
          </a:prstGeom>
          <a:noFill/>
          <a:ln w="76200">
            <a:solidFill>
              <a:srgbClr val="EB3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162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29D43-C03F-8051-FEF6-7CD29240CB2C}"/>
              </a:ext>
            </a:extLst>
          </p:cNvPr>
          <p:cNvSpPr>
            <a:spLocks noGrp="1"/>
          </p:cNvSpPr>
          <p:nvPr>
            <p:ph type="title" idx="4294967295"/>
          </p:nvPr>
        </p:nvSpPr>
        <p:spPr>
          <a:xfrm>
            <a:off x="360000" y="360363"/>
            <a:ext cx="10515600" cy="774700"/>
          </a:xfrm>
        </p:spPr>
        <p:txBody>
          <a:bodyPr>
            <a:normAutofit/>
          </a:bodyPr>
          <a:lstStyle/>
          <a:p>
            <a:r>
              <a:rPr lang="en-GB" b="1" dirty="0">
                <a:solidFill>
                  <a:srgbClr val="EF4480"/>
                </a:solidFill>
                <a:latin typeface="Tondo"/>
                <a:ea typeface="Ebrima"/>
                <a:cs typeface="Ebrima"/>
              </a:rPr>
              <a:t>Before</a:t>
            </a:r>
            <a:r>
              <a:rPr lang="en-GB" dirty="0">
                <a:latin typeface="Tondo"/>
                <a:ea typeface="Ebrima"/>
                <a:cs typeface="Ebrima"/>
              </a:rPr>
              <a:t> </a:t>
            </a:r>
            <a:r>
              <a:rPr lang="en-GB" dirty="0">
                <a:solidFill>
                  <a:srgbClr val="4A205D"/>
                </a:solidFill>
                <a:latin typeface="Tondo"/>
                <a:ea typeface="Ebrima"/>
                <a:cs typeface="Ebrima"/>
              </a:rPr>
              <a:t>we start…</a:t>
            </a:r>
            <a:endParaRPr lang="en-GB" b="1" dirty="0">
              <a:solidFill>
                <a:srgbClr val="EB3377"/>
              </a:solidFill>
              <a:latin typeface="Tondo"/>
              <a:ea typeface="Ebrima"/>
              <a:cs typeface="Ebrima"/>
            </a:endParaRPr>
          </a:p>
        </p:txBody>
      </p:sp>
      <p:sp>
        <p:nvSpPr>
          <p:cNvPr id="9" name="Content Placeholder 8">
            <a:extLst>
              <a:ext uri="{FF2B5EF4-FFF2-40B4-BE49-F238E27FC236}">
                <a16:creationId xmlns:a16="http://schemas.microsoft.com/office/drawing/2014/main" id="{D64CFD8D-3EBD-F4D9-476C-DD125481FB82}"/>
              </a:ext>
            </a:extLst>
          </p:cNvPr>
          <p:cNvSpPr>
            <a:spLocks noGrp="1"/>
          </p:cNvSpPr>
          <p:nvPr>
            <p:ph idx="4294967295"/>
          </p:nvPr>
        </p:nvSpPr>
        <p:spPr>
          <a:xfrm>
            <a:off x="838200" y="2857500"/>
            <a:ext cx="10515600" cy="1143000"/>
          </a:xfrm>
        </p:spPr>
        <p:txBody>
          <a:bodyPr>
            <a:normAutofit/>
          </a:bodyPr>
          <a:lstStyle/>
          <a:p>
            <a:pPr marL="0" indent="0" algn="ctr">
              <a:buNone/>
            </a:pPr>
            <a:r>
              <a:rPr lang="en-GB" sz="5400" dirty="0">
                <a:latin typeface="Tondo" panose="020F0503020202020204" pitchFamily="34" charset="0"/>
              </a:rPr>
              <a:t>Do look after </a:t>
            </a:r>
            <a:r>
              <a:rPr lang="en-GB" sz="5400" b="1" dirty="0">
                <a:solidFill>
                  <a:srgbClr val="EB3377"/>
                </a:solidFill>
                <a:latin typeface="Tondo" panose="020F0503020202020204" pitchFamily="34" charset="0"/>
              </a:rPr>
              <a:t>yourself</a:t>
            </a:r>
            <a:r>
              <a:rPr lang="en-GB" sz="5400" dirty="0">
                <a:solidFill>
                  <a:srgbClr val="4A205D"/>
                </a:solidFill>
                <a:latin typeface="Tondo" panose="020F0503020202020204" pitchFamily="34" charset="0"/>
              </a:rPr>
              <a:t>.</a:t>
            </a:r>
          </a:p>
        </p:txBody>
      </p:sp>
    </p:spTree>
    <p:extLst>
      <p:ext uri="{BB962C8B-B14F-4D97-AF65-F5344CB8AC3E}">
        <p14:creationId xmlns:p14="http://schemas.microsoft.com/office/powerpoint/2010/main" val="3688216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0256CA-CE5A-881B-5557-F5ED854EC60A}"/>
              </a:ext>
            </a:extLst>
          </p:cNvPr>
          <p:cNvSpPr txBox="1"/>
          <p:nvPr/>
        </p:nvSpPr>
        <p:spPr>
          <a:xfrm>
            <a:off x="609600" y="3246793"/>
            <a:ext cx="10658168" cy="2308324"/>
          </a:xfrm>
          <a:prstGeom prst="rect">
            <a:avLst/>
          </a:prstGeom>
          <a:noFill/>
        </p:spPr>
        <p:txBody>
          <a:bodyPr wrap="square" lIns="91440" tIns="45720" rIns="91440" bIns="45720" anchor="t">
            <a:spAutoFit/>
          </a:bodyPr>
          <a:lstStyle/>
          <a:p>
            <a:endParaRPr lang="en-GB" sz="7200" b="1" dirty="0">
              <a:solidFill>
                <a:srgbClr val="EB3377"/>
              </a:solidFill>
              <a:latin typeface="Tondo" panose="020F0503020202020204"/>
            </a:endParaRPr>
          </a:p>
          <a:p>
            <a:r>
              <a:rPr lang="en-GB" sz="7200" b="1" dirty="0">
                <a:solidFill>
                  <a:srgbClr val="EB3377"/>
                </a:solidFill>
                <a:latin typeface="Tondo" panose="020F0503020202020204"/>
              </a:rPr>
              <a:t>  </a:t>
            </a:r>
            <a:r>
              <a:rPr lang="en-GB" sz="4400" b="1" dirty="0">
                <a:solidFill>
                  <a:srgbClr val="4A205D"/>
                </a:solidFill>
                <a:latin typeface="Tondo" panose="020F0503020202020204"/>
              </a:rPr>
              <a:t>IT COULD HAPPEN </a:t>
            </a:r>
            <a:r>
              <a:rPr lang="en-GB" sz="4400" b="1" dirty="0">
                <a:solidFill>
                  <a:srgbClr val="EB3377"/>
                </a:solidFill>
                <a:latin typeface="Tondo" panose="020F0503020202020204"/>
              </a:rPr>
              <a:t>HERE…</a:t>
            </a:r>
          </a:p>
        </p:txBody>
      </p:sp>
      <p:pic>
        <p:nvPicPr>
          <p:cNvPr id="7" name="Content Placeholder 6" descr="Teacher showing scientific experiment to students">
            <a:extLst>
              <a:ext uri="{FF2B5EF4-FFF2-40B4-BE49-F238E27FC236}">
                <a16:creationId xmlns:a16="http://schemas.microsoft.com/office/drawing/2014/main" id="{4878A5A7-A214-4BD7-17E6-1A9825C65D50}"/>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1135626" y="170268"/>
            <a:ext cx="9920748" cy="4230687"/>
          </a:xfrm>
        </p:spPr>
      </p:pic>
      <p:grpSp>
        <p:nvGrpSpPr>
          <p:cNvPr id="2" name="Group 1">
            <a:extLst>
              <a:ext uri="{FF2B5EF4-FFF2-40B4-BE49-F238E27FC236}">
                <a16:creationId xmlns:a16="http://schemas.microsoft.com/office/drawing/2014/main" id="{0C6D9078-2C60-380C-08F7-039F11E5F931}"/>
              </a:ext>
            </a:extLst>
          </p:cNvPr>
          <p:cNvGrpSpPr/>
          <p:nvPr/>
        </p:nvGrpSpPr>
        <p:grpSpPr>
          <a:xfrm>
            <a:off x="11454938" y="122314"/>
            <a:ext cx="614750" cy="503079"/>
            <a:chOff x="8060" y="781053"/>
            <a:chExt cx="2204860" cy="661458"/>
          </a:xfrm>
        </p:grpSpPr>
        <p:sp>
          <p:nvSpPr>
            <p:cNvPr id="3" name="Rectangle 2">
              <a:extLst>
                <a:ext uri="{FF2B5EF4-FFF2-40B4-BE49-F238E27FC236}">
                  <a16:creationId xmlns:a16="http://schemas.microsoft.com/office/drawing/2014/main" id="{1866C47F-E647-0248-57C3-ED957AEA838B}"/>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5512F43A-CD3C-9ACD-8FED-CEED4BC669C7}"/>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3</a:t>
              </a:r>
            </a:p>
          </p:txBody>
        </p:sp>
      </p:grpSp>
    </p:spTree>
    <p:extLst>
      <p:ext uri="{BB962C8B-B14F-4D97-AF65-F5344CB8AC3E}">
        <p14:creationId xmlns:p14="http://schemas.microsoft.com/office/powerpoint/2010/main" val="4024921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4A8D-99CE-E3EC-C6B3-E9DD1C61852E}"/>
              </a:ext>
            </a:extLst>
          </p:cNvPr>
          <p:cNvSpPr>
            <a:spLocks noGrp="1"/>
          </p:cNvSpPr>
          <p:nvPr>
            <p:ph type="title"/>
          </p:nvPr>
        </p:nvSpPr>
        <p:spPr>
          <a:xfrm>
            <a:off x="318911" y="313174"/>
            <a:ext cx="10515600" cy="775851"/>
          </a:xfrm>
        </p:spPr>
        <p:txBody>
          <a:bodyPr/>
          <a:lstStyle/>
          <a:p>
            <a:r>
              <a:rPr lang="en-GB" b="1" dirty="0">
                <a:solidFill>
                  <a:srgbClr val="4A205D"/>
                </a:solidFill>
                <a:latin typeface="Tondo"/>
                <a:ea typeface="Ebrima"/>
                <a:cs typeface="Ebrima"/>
              </a:rPr>
              <a:t>Michelle’s story</a:t>
            </a:r>
          </a:p>
        </p:txBody>
      </p:sp>
      <p:pic>
        <p:nvPicPr>
          <p:cNvPr id="7" name="Online Media 6" title="LSCB Neglect Video: Michelle's Story">
            <a:hlinkClick r:id="" action="ppaction://media"/>
            <a:extLst>
              <a:ext uri="{FF2B5EF4-FFF2-40B4-BE49-F238E27FC236}">
                <a16:creationId xmlns:a16="http://schemas.microsoft.com/office/drawing/2014/main" id="{29AEEA3C-0D4A-0BBA-4D85-485DF0776F96}"/>
              </a:ext>
            </a:extLst>
          </p:cNvPr>
          <p:cNvPicPr>
            <a:picLocks noGrp="1" noRot="1" noChangeAspect="1"/>
          </p:cNvPicPr>
          <p:nvPr>
            <p:ph idx="1"/>
            <a:videoFile r:link="rId1"/>
          </p:nvPr>
        </p:nvPicPr>
        <p:blipFill>
          <a:blip r:embed="rId4"/>
          <a:stretch>
            <a:fillRect/>
          </a:stretch>
        </p:blipFill>
        <p:spPr>
          <a:xfrm>
            <a:off x="1991084" y="1089025"/>
            <a:ext cx="8209832" cy="4634442"/>
          </a:xfrm>
          <a:prstGeom prst="rect">
            <a:avLst/>
          </a:prstGeom>
        </p:spPr>
      </p:pic>
      <p:grpSp>
        <p:nvGrpSpPr>
          <p:cNvPr id="3" name="Group 2">
            <a:extLst>
              <a:ext uri="{FF2B5EF4-FFF2-40B4-BE49-F238E27FC236}">
                <a16:creationId xmlns:a16="http://schemas.microsoft.com/office/drawing/2014/main" id="{2DE262EA-EF42-2488-5E6C-5E4D2159A1D6}"/>
              </a:ext>
            </a:extLst>
          </p:cNvPr>
          <p:cNvGrpSpPr/>
          <p:nvPr/>
        </p:nvGrpSpPr>
        <p:grpSpPr>
          <a:xfrm>
            <a:off x="11454938" y="122314"/>
            <a:ext cx="614750" cy="503079"/>
            <a:chOff x="8060" y="781053"/>
            <a:chExt cx="2204860" cy="661458"/>
          </a:xfrm>
        </p:grpSpPr>
        <p:sp>
          <p:nvSpPr>
            <p:cNvPr id="4" name="Rectangle 3">
              <a:extLst>
                <a:ext uri="{FF2B5EF4-FFF2-40B4-BE49-F238E27FC236}">
                  <a16:creationId xmlns:a16="http://schemas.microsoft.com/office/drawing/2014/main" id="{8F0D5137-DD16-C53B-A2DF-332B3C257446}"/>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3D528A9E-285B-51DF-A09C-1E96206FC04F}"/>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3</a:t>
              </a:r>
            </a:p>
          </p:txBody>
        </p:sp>
      </p:grpSp>
    </p:spTree>
    <p:extLst>
      <p:ext uri="{BB962C8B-B14F-4D97-AF65-F5344CB8AC3E}">
        <p14:creationId xmlns:p14="http://schemas.microsoft.com/office/powerpoint/2010/main" val="247476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433E9A-A3F1-0ABC-1216-D34D328E89F1}"/>
              </a:ext>
            </a:extLst>
          </p:cNvPr>
          <p:cNvPicPr>
            <a:picLocks noChangeAspect="1"/>
          </p:cNvPicPr>
          <p:nvPr/>
        </p:nvPicPr>
        <p:blipFill>
          <a:blip r:embed="rId3"/>
          <a:stretch>
            <a:fillRect/>
          </a:stretch>
        </p:blipFill>
        <p:spPr>
          <a:xfrm>
            <a:off x="5889523" y="1199535"/>
            <a:ext cx="5734959" cy="4572000"/>
          </a:xfrm>
          <a:prstGeom prst="rect">
            <a:avLst/>
          </a:prstGeom>
        </p:spPr>
      </p:pic>
      <p:sp>
        <p:nvSpPr>
          <p:cNvPr id="4" name="TextBox 3">
            <a:extLst>
              <a:ext uri="{FF2B5EF4-FFF2-40B4-BE49-F238E27FC236}">
                <a16:creationId xmlns:a16="http://schemas.microsoft.com/office/drawing/2014/main" id="{C77F4B61-11C1-2440-0BD0-8D1737AE6E1A}"/>
              </a:ext>
            </a:extLst>
          </p:cNvPr>
          <p:cNvSpPr txBox="1"/>
          <p:nvPr/>
        </p:nvSpPr>
        <p:spPr>
          <a:xfrm>
            <a:off x="418629" y="2967335"/>
            <a:ext cx="5329083" cy="923330"/>
          </a:xfrm>
          <a:prstGeom prst="rect">
            <a:avLst/>
          </a:prstGeom>
          <a:noFill/>
        </p:spPr>
        <p:txBody>
          <a:bodyPr wrap="square" lIns="91440" tIns="45720" rIns="91440" bIns="45720" anchor="t">
            <a:spAutoFit/>
          </a:bodyPr>
          <a:lstStyle/>
          <a:p>
            <a:r>
              <a:rPr lang="en-GB" sz="5400" b="1" dirty="0">
                <a:solidFill>
                  <a:srgbClr val="4A205D"/>
                </a:solidFill>
                <a:latin typeface="Tondo" panose="020F0503020202020204"/>
              </a:rPr>
              <a:t>BREAK</a:t>
            </a:r>
          </a:p>
        </p:txBody>
      </p:sp>
      <p:pic>
        <p:nvPicPr>
          <p:cNvPr id="5" name="Picture 4" descr="Cups of coffee">
            <a:extLst>
              <a:ext uri="{FF2B5EF4-FFF2-40B4-BE49-F238E27FC236}">
                <a16:creationId xmlns:a16="http://schemas.microsoft.com/office/drawing/2014/main" id="{EF155333-2817-B50F-B180-61CDE4516FB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605902" y="978175"/>
            <a:ext cx="5829013" cy="4901650"/>
          </a:xfrm>
          <a:prstGeom prst="rect">
            <a:avLst/>
          </a:prstGeom>
        </p:spPr>
      </p:pic>
    </p:spTree>
    <p:extLst>
      <p:ext uri="{BB962C8B-B14F-4D97-AF65-F5344CB8AC3E}">
        <p14:creationId xmlns:p14="http://schemas.microsoft.com/office/powerpoint/2010/main" val="152581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42DD6-0697-FA86-D0E9-A30F0669915A}"/>
              </a:ext>
            </a:extLst>
          </p:cNvPr>
          <p:cNvSpPr>
            <a:spLocks noGrp="1"/>
          </p:cNvSpPr>
          <p:nvPr>
            <p:ph type="title"/>
          </p:nvPr>
        </p:nvSpPr>
        <p:spPr>
          <a:xfrm>
            <a:off x="239889" y="155251"/>
            <a:ext cx="10515600" cy="743239"/>
          </a:xfrm>
        </p:spPr>
        <p:txBody>
          <a:bodyPr>
            <a:normAutofit fontScale="90000"/>
          </a:bodyPr>
          <a:lstStyle/>
          <a:p>
            <a:br>
              <a:rPr lang="en-GB" dirty="0"/>
            </a:br>
            <a:br>
              <a:rPr lang="en-GB" dirty="0">
                <a:latin typeface="Tondo"/>
                <a:ea typeface="Ebrima"/>
                <a:cs typeface="Ebrima"/>
              </a:rPr>
            </a:br>
            <a:r>
              <a:rPr lang="en-GB" sz="3600" dirty="0">
                <a:solidFill>
                  <a:srgbClr val="4A205D"/>
                </a:solidFill>
                <a:latin typeface="Tondo"/>
                <a:ea typeface="Ebrima"/>
                <a:cs typeface="Ebrima"/>
              </a:rPr>
              <a:t>Other potential </a:t>
            </a:r>
            <a:r>
              <a:rPr lang="en-GB" sz="3600" b="1" dirty="0">
                <a:solidFill>
                  <a:srgbClr val="EB3377"/>
                </a:solidFill>
                <a:latin typeface="Tondo"/>
                <a:ea typeface="Ebrima"/>
                <a:cs typeface="Ebrima"/>
              </a:rPr>
              <a:t>harms/vulnerabilities</a:t>
            </a:r>
            <a:r>
              <a:rPr lang="en-GB" sz="3600" b="1" dirty="0">
                <a:solidFill>
                  <a:srgbClr val="4A205D"/>
                </a:solidFill>
                <a:latin typeface="Tondo"/>
                <a:ea typeface="Ebrima"/>
                <a:cs typeface="Ebrima"/>
              </a:rPr>
              <a:t> </a:t>
            </a:r>
            <a:r>
              <a:rPr lang="en-GB" sz="3600" dirty="0">
                <a:solidFill>
                  <a:srgbClr val="4A205D"/>
                </a:solidFill>
                <a:latin typeface="Tondo"/>
                <a:ea typeface="Ebrima"/>
                <a:cs typeface="Ebrima"/>
              </a:rPr>
              <a:t>include:</a:t>
            </a:r>
            <a:br>
              <a:rPr lang="en-GB" sz="3600" b="1" dirty="0"/>
            </a:br>
            <a:br>
              <a:rPr lang="en-GB" sz="3600" b="1" dirty="0"/>
            </a:br>
            <a:endParaRPr lang="en-GB" b="1" dirty="0">
              <a:solidFill>
                <a:srgbClr val="EB3377"/>
              </a:solidFill>
            </a:endParaRPr>
          </a:p>
        </p:txBody>
      </p:sp>
      <p:sp>
        <p:nvSpPr>
          <p:cNvPr id="3" name="Content Placeholder 2">
            <a:extLst>
              <a:ext uri="{FF2B5EF4-FFF2-40B4-BE49-F238E27FC236}">
                <a16:creationId xmlns:a16="http://schemas.microsoft.com/office/drawing/2014/main" id="{8FDC7B02-71CD-34E1-1637-6A70298BD832}"/>
              </a:ext>
            </a:extLst>
          </p:cNvPr>
          <p:cNvSpPr>
            <a:spLocks noGrp="1"/>
          </p:cNvSpPr>
          <p:nvPr>
            <p:ph sz="half" idx="1"/>
          </p:nvPr>
        </p:nvSpPr>
        <p:spPr>
          <a:xfrm>
            <a:off x="330284" y="898490"/>
            <a:ext cx="3566728" cy="4664147"/>
          </a:xfrm>
        </p:spPr>
        <p:txBody>
          <a:bodyPr vert="horz" lIns="91440" tIns="45720" rIns="91440" bIns="45720" rtlCol="0" anchor="t">
            <a:noAutofit/>
          </a:bodyPr>
          <a:lstStyle/>
          <a:p>
            <a:pPr>
              <a:lnSpc>
                <a:spcPct val="100000"/>
              </a:lnSpc>
            </a:pPr>
            <a:r>
              <a:rPr lang="en-GB" sz="1900" dirty="0">
                <a:latin typeface="Tondo"/>
                <a:ea typeface="Ebrima"/>
                <a:cs typeface="Ebrima"/>
              </a:rPr>
              <a:t>Bereavement/loss</a:t>
            </a:r>
          </a:p>
          <a:p>
            <a:pPr>
              <a:lnSpc>
                <a:spcPct val="100000"/>
              </a:lnSpc>
            </a:pPr>
            <a:r>
              <a:rPr lang="en-GB" sz="1900" dirty="0">
                <a:latin typeface="Tondo"/>
                <a:ea typeface="Ebrima"/>
                <a:cs typeface="Ebrima"/>
              </a:rPr>
              <a:t>Sharing nudes/sexual images</a:t>
            </a:r>
          </a:p>
          <a:p>
            <a:pPr>
              <a:lnSpc>
                <a:spcPct val="100000"/>
              </a:lnSpc>
            </a:pPr>
            <a:r>
              <a:rPr lang="en-GB" sz="1900" dirty="0">
                <a:latin typeface="Tondo"/>
                <a:ea typeface="Ebrima"/>
                <a:cs typeface="Ebrima"/>
              </a:rPr>
              <a:t>Bullying, cyberbullying</a:t>
            </a:r>
          </a:p>
          <a:p>
            <a:pPr>
              <a:lnSpc>
                <a:spcPct val="100000"/>
              </a:lnSpc>
            </a:pPr>
            <a:r>
              <a:rPr lang="en-GB" sz="1900" dirty="0">
                <a:latin typeface="Tondo"/>
                <a:ea typeface="Ebrima"/>
                <a:cs typeface="Ebrima"/>
              </a:rPr>
              <a:t>Children missing from education, home, care</a:t>
            </a:r>
          </a:p>
          <a:p>
            <a:pPr>
              <a:lnSpc>
                <a:spcPct val="100000"/>
              </a:lnSpc>
            </a:pPr>
            <a:r>
              <a:rPr lang="en-GB" sz="1900" dirty="0">
                <a:latin typeface="Tondo"/>
                <a:ea typeface="Ebrima"/>
                <a:cs typeface="Ebrima"/>
              </a:rPr>
              <a:t>Child sexual or criminal exploitation</a:t>
            </a:r>
          </a:p>
          <a:p>
            <a:pPr>
              <a:lnSpc>
                <a:spcPct val="100000"/>
              </a:lnSpc>
            </a:pPr>
            <a:r>
              <a:rPr lang="en-GB" sz="1900" dirty="0">
                <a:latin typeface="Tondo"/>
                <a:ea typeface="Ebrima"/>
                <a:cs typeface="Ebrima"/>
              </a:rPr>
              <a:t>Disability/SEND</a:t>
            </a:r>
          </a:p>
          <a:p>
            <a:pPr>
              <a:lnSpc>
                <a:spcPct val="100000"/>
              </a:lnSpc>
            </a:pPr>
            <a:r>
              <a:rPr lang="en-GB" sz="1900" dirty="0">
                <a:latin typeface="Tondo"/>
                <a:ea typeface="Ebrima"/>
                <a:cs typeface="Ebrima"/>
              </a:rPr>
              <a:t>Domestic and gender based sexual and relationship abuse</a:t>
            </a:r>
          </a:p>
          <a:p>
            <a:pPr>
              <a:lnSpc>
                <a:spcPct val="100000"/>
              </a:lnSpc>
            </a:pPr>
            <a:r>
              <a:rPr lang="en-GB" sz="2000" dirty="0">
                <a:latin typeface="Tondo"/>
                <a:ea typeface="Ebrima"/>
                <a:cs typeface="Ebrima"/>
              </a:rPr>
              <a:t>Faith abuse</a:t>
            </a:r>
          </a:p>
        </p:txBody>
      </p:sp>
      <p:sp>
        <p:nvSpPr>
          <p:cNvPr id="4" name="Content Placeholder 3">
            <a:extLst>
              <a:ext uri="{FF2B5EF4-FFF2-40B4-BE49-F238E27FC236}">
                <a16:creationId xmlns:a16="http://schemas.microsoft.com/office/drawing/2014/main" id="{52B337FF-CDAB-DCB7-F762-9CAC29BF78D1}"/>
              </a:ext>
            </a:extLst>
          </p:cNvPr>
          <p:cNvSpPr>
            <a:spLocks noGrp="1"/>
          </p:cNvSpPr>
          <p:nvPr>
            <p:ph sz="half" idx="2"/>
          </p:nvPr>
        </p:nvSpPr>
        <p:spPr>
          <a:xfrm>
            <a:off x="7994165" y="846208"/>
            <a:ext cx="3867552" cy="5165584"/>
          </a:xfrm>
        </p:spPr>
        <p:txBody>
          <a:bodyPr vert="horz" lIns="91440" tIns="45720" rIns="91440" bIns="45720" rtlCol="0" anchor="t">
            <a:noAutofit/>
          </a:bodyPr>
          <a:lstStyle/>
          <a:p>
            <a:pPr>
              <a:lnSpc>
                <a:spcPct val="100000"/>
              </a:lnSpc>
            </a:pPr>
            <a:r>
              <a:rPr lang="en-GB" sz="2000" dirty="0">
                <a:latin typeface="Tondo"/>
                <a:ea typeface="Ebrima"/>
                <a:cs typeface="Ebrima"/>
              </a:rPr>
              <a:t>Unexplained and/or persistent absence from education</a:t>
            </a:r>
          </a:p>
          <a:p>
            <a:pPr>
              <a:lnSpc>
                <a:spcPct val="100000"/>
              </a:lnSpc>
            </a:pPr>
            <a:r>
              <a:rPr lang="en-GB" sz="2000" dirty="0">
                <a:latin typeface="Tondo"/>
                <a:ea typeface="Ebrima"/>
                <a:cs typeface="Ebrima"/>
              </a:rPr>
              <a:t>Fabricated or induced illness</a:t>
            </a:r>
          </a:p>
          <a:p>
            <a:pPr>
              <a:lnSpc>
                <a:spcPct val="100000"/>
              </a:lnSpc>
            </a:pPr>
            <a:r>
              <a:rPr lang="en-GB" sz="2000" dirty="0">
                <a:latin typeface="Tondo"/>
                <a:ea typeface="Ebrima"/>
                <a:cs typeface="Ebrima"/>
              </a:rPr>
              <a:t>Modern slavery</a:t>
            </a:r>
          </a:p>
          <a:p>
            <a:pPr>
              <a:lnSpc>
                <a:spcPct val="100000"/>
              </a:lnSpc>
            </a:pPr>
            <a:r>
              <a:rPr lang="en-GB" sz="2000" dirty="0">
                <a:latin typeface="Tondo"/>
                <a:ea typeface="Ebrima"/>
                <a:cs typeface="Ebrima"/>
              </a:rPr>
              <a:t>Anti-social/criminal behaviour</a:t>
            </a:r>
          </a:p>
          <a:p>
            <a:pPr>
              <a:lnSpc>
                <a:spcPct val="100000"/>
              </a:lnSpc>
            </a:pPr>
            <a:r>
              <a:rPr lang="en-GB" sz="2000" dirty="0">
                <a:latin typeface="Tondo"/>
                <a:ea typeface="Ebrima"/>
                <a:cs typeface="Ebrima"/>
              </a:rPr>
              <a:t>Children in the court system</a:t>
            </a:r>
          </a:p>
          <a:p>
            <a:pPr>
              <a:lnSpc>
                <a:spcPct val="100000"/>
              </a:lnSpc>
            </a:pPr>
            <a:r>
              <a:rPr lang="en-GB" sz="2000" dirty="0">
                <a:latin typeface="Tondo"/>
                <a:ea typeface="Ebrima"/>
                <a:cs typeface="Ebrima"/>
              </a:rPr>
              <a:t>Returned from care</a:t>
            </a:r>
          </a:p>
          <a:p>
            <a:pPr>
              <a:lnSpc>
                <a:spcPct val="100000"/>
              </a:lnSpc>
            </a:pPr>
            <a:r>
              <a:rPr lang="en-GB" sz="2000" dirty="0">
                <a:latin typeface="Tondo"/>
                <a:ea typeface="Ebrima"/>
                <a:cs typeface="Ebrima"/>
              </a:rPr>
              <a:t>Private fostering</a:t>
            </a:r>
          </a:p>
          <a:p>
            <a:pPr>
              <a:lnSpc>
                <a:spcPct val="100000"/>
              </a:lnSpc>
            </a:pPr>
            <a:r>
              <a:rPr lang="en-GB" sz="2000" dirty="0">
                <a:latin typeface="Tondo"/>
                <a:ea typeface="Ebrima"/>
                <a:cs typeface="Ebrima"/>
              </a:rPr>
              <a:t>Homelessness</a:t>
            </a:r>
          </a:p>
          <a:p>
            <a:pPr>
              <a:lnSpc>
                <a:spcPct val="100000"/>
              </a:lnSpc>
            </a:pPr>
            <a:r>
              <a:rPr lang="en-GB" sz="2000" dirty="0">
                <a:latin typeface="Tondo"/>
                <a:ea typeface="Ebrima"/>
                <a:cs typeface="Ebrima"/>
              </a:rPr>
              <a:t>Honour based abuse, forced marriage, FGM, breast ironing</a:t>
            </a:r>
          </a:p>
          <a:p>
            <a:pPr>
              <a:lnSpc>
                <a:spcPct val="100000"/>
              </a:lnSpc>
            </a:pPr>
            <a:r>
              <a:rPr lang="en-GB" sz="2000" dirty="0">
                <a:latin typeface="Tondo"/>
                <a:ea typeface="Ebrima"/>
                <a:cs typeface="Ebrima"/>
              </a:rPr>
              <a:t>Substance misuse</a:t>
            </a:r>
          </a:p>
          <a:p>
            <a:pPr>
              <a:lnSpc>
                <a:spcPct val="100000"/>
              </a:lnSpc>
            </a:pPr>
            <a:r>
              <a:rPr lang="en-GB" sz="2000" dirty="0">
                <a:latin typeface="Tondo"/>
                <a:ea typeface="Ebrima"/>
                <a:cs typeface="Ebrima"/>
              </a:rPr>
              <a:t>Extremism/radicalisation</a:t>
            </a:r>
          </a:p>
        </p:txBody>
      </p:sp>
      <p:sp>
        <p:nvSpPr>
          <p:cNvPr id="5" name="Content Placeholder 2">
            <a:extLst>
              <a:ext uri="{FF2B5EF4-FFF2-40B4-BE49-F238E27FC236}">
                <a16:creationId xmlns:a16="http://schemas.microsoft.com/office/drawing/2014/main" id="{FBC566F9-3C76-21A8-ABA0-AD27F68C62A0}"/>
              </a:ext>
            </a:extLst>
          </p:cNvPr>
          <p:cNvSpPr txBox="1">
            <a:spLocks/>
          </p:cNvSpPr>
          <p:nvPr/>
        </p:nvSpPr>
        <p:spPr>
          <a:xfrm>
            <a:off x="3897012" y="898490"/>
            <a:ext cx="3867553" cy="51655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8225C"/>
                </a:solidFill>
                <a:latin typeface="Tondo" panose="020F0503020202020204" pitchFamily="34" charset="0"/>
                <a:ea typeface="Ebrima" panose="02000000000000000000" pitchFamily="2" charset="0"/>
                <a:cs typeface="Ebrima"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8225C"/>
                </a:solidFill>
                <a:latin typeface="Tondo" panose="020F0503020202020204" pitchFamily="34" charset="0"/>
                <a:ea typeface="Ebrima" panose="02000000000000000000" pitchFamily="2" charset="0"/>
                <a:cs typeface="Ebrima"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8225C"/>
                </a:solidFill>
                <a:latin typeface="Tondo" panose="020F0503020202020204" pitchFamily="34" charset="0"/>
                <a:ea typeface="Ebrima" panose="02000000000000000000" pitchFamily="2" charset="0"/>
                <a:cs typeface="Ebrima"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8225C"/>
                </a:solidFill>
                <a:latin typeface="Tondo" panose="020F0503020202020204" pitchFamily="34" charset="0"/>
                <a:ea typeface="Ebrima" panose="02000000000000000000" pitchFamily="2" charset="0"/>
                <a:cs typeface="Ebrima"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latin typeface="Tondo"/>
                <a:ea typeface="Ebrima"/>
                <a:cs typeface="Ebrima"/>
              </a:rPr>
              <a:t>Family member in prison</a:t>
            </a:r>
          </a:p>
          <a:p>
            <a:pPr>
              <a:lnSpc>
                <a:spcPct val="100000"/>
              </a:lnSpc>
            </a:pPr>
            <a:r>
              <a:rPr lang="en-GB" sz="2000" dirty="0">
                <a:latin typeface="Tondo"/>
                <a:ea typeface="Ebrima"/>
                <a:cs typeface="Ebrima"/>
              </a:rPr>
              <a:t>Young carers</a:t>
            </a:r>
          </a:p>
          <a:p>
            <a:pPr>
              <a:lnSpc>
                <a:spcPct val="100000"/>
              </a:lnSpc>
            </a:pPr>
            <a:r>
              <a:rPr lang="en-GB" sz="2000" dirty="0">
                <a:latin typeface="Tondo"/>
                <a:ea typeface="Ebrima"/>
                <a:cs typeface="Ebrima"/>
              </a:rPr>
              <a:t>Mental ill-health</a:t>
            </a:r>
          </a:p>
          <a:p>
            <a:pPr>
              <a:lnSpc>
                <a:spcPct val="100000"/>
              </a:lnSpc>
            </a:pPr>
            <a:r>
              <a:rPr lang="en-GB" sz="2000" dirty="0">
                <a:latin typeface="Tondo"/>
                <a:ea typeface="Ebrima"/>
                <a:cs typeface="Ebrima"/>
              </a:rPr>
              <a:t>Trafficking</a:t>
            </a:r>
          </a:p>
          <a:p>
            <a:pPr>
              <a:lnSpc>
                <a:spcPct val="100000"/>
              </a:lnSpc>
            </a:pPr>
            <a:r>
              <a:rPr lang="en-GB" sz="2000" dirty="0">
                <a:latin typeface="Tondo"/>
                <a:ea typeface="Ebrima"/>
                <a:cs typeface="Ebrima"/>
              </a:rPr>
              <a:t>Hate incidents/abuse</a:t>
            </a:r>
          </a:p>
          <a:p>
            <a:pPr>
              <a:lnSpc>
                <a:spcPct val="100000"/>
              </a:lnSpc>
            </a:pPr>
            <a:r>
              <a:rPr lang="en-GB" sz="2000" dirty="0">
                <a:latin typeface="Tondo"/>
                <a:ea typeface="Ebrima"/>
                <a:cs typeface="Ebrima"/>
              </a:rPr>
              <a:t>Upskirting</a:t>
            </a:r>
          </a:p>
          <a:p>
            <a:pPr>
              <a:lnSpc>
                <a:spcPct val="100000"/>
              </a:lnSpc>
            </a:pPr>
            <a:r>
              <a:rPr lang="en-GB" sz="2000" dirty="0">
                <a:latin typeface="Tondo"/>
                <a:ea typeface="Ebrima"/>
                <a:cs typeface="Ebrima"/>
              </a:rPr>
              <a:t>Gangs and serious violence</a:t>
            </a:r>
          </a:p>
          <a:p>
            <a:pPr>
              <a:lnSpc>
                <a:spcPct val="100000"/>
              </a:lnSpc>
            </a:pPr>
            <a:r>
              <a:rPr lang="en-GB" sz="2000" dirty="0">
                <a:latin typeface="Tondo"/>
                <a:ea typeface="Ebrima"/>
                <a:cs typeface="Ebrima"/>
              </a:rPr>
              <a:t>Child on child abuse, sexual harassment and sexual violence</a:t>
            </a:r>
          </a:p>
          <a:p>
            <a:pPr>
              <a:lnSpc>
                <a:spcPct val="100000"/>
              </a:lnSpc>
            </a:pPr>
            <a:r>
              <a:rPr lang="en-GB" sz="2000" dirty="0">
                <a:latin typeface="Tondo"/>
                <a:ea typeface="Ebrima"/>
                <a:cs typeface="Ebrima"/>
              </a:rPr>
              <a:t>Contextual safeguarding</a:t>
            </a:r>
          </a:p>
          <a:p>
            <a:pPr>
              <a:lnSpc>
                <a:spcPct val="100000"/>
              </a:lnSpc>
            </a:pPr>
            <a:r>
              <a:rPr lang="en-GB" sz="2000" dirty="0">
                <a:latin typeface="Tondo"/>
                <a:ea typeface="Ebrima"/>
                <a:cs typeface="Ebrima"/>
              </a:rPr>
              <a:t>Self-harm</a:t>
            </a:r>
          </a:p>
        </p:txBody>
      </p:sp>
      <p:grpSp>
        <p:nvGrpSpPr>
          <p:cNvPr id="6" name="Group 5">
            <a:extLst>
              <a:ext uri="{FF2B5EF4-FFF2-40B4-BE49-F238E27FC236}">
                <a16:creationId xmlns:a16="http://schemas.microsoft.com/office/drawing/2014/main" id="{736D8592-5B76-ABE1-0A71-A7A40BDF5EFE}"/>
              </a:ext>
            </a:extLst>
          </p:cNvPr>
          <p:cNvGrpSpPr/>
          <p:nvPr/>
        </p:nvGrpSpPr>
        <p:grpSpPr>
          <a:xfrm>
            <a:off x="11454938" y="122314"/>
            <a:ext cx="614750" cy="503079"/>
            <a:chOff x="8060" y="781053"/>
            <a:chExt cx="2204860" cy="661458"/>
          </a:xfrm>
        </p:grpSpPr>
        <p:sp>
          <p:nvSpPr>
            <p:cNvPr id="7" name="Rectangle 6">
              <a:extLst>
                <a:ext uri="{FF2B5EF4-FFF2-40B4-BE49-F238E27FC236}">
                  <a16:creationId xmlns:a16="http://schemas.microsoft.com/office/drawing/2014/main" id="{8747EDC2-6FBE-FDDF-FDF6-FC846256239E}"/>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8" name="TextBox 7">
              <a:extLst>
                <a:ext uri="{FF2B5EF4-FFF2-40B4-BE49-F238E27FC236}">
                  <a16:creationId xmlns:a16="http://schemas.microsoft.com/office/drawing/2014/main" id="{44D08CBC-7DAA-FA51-68EF-95B3D5907FC0}"/>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3</a:t>
              </a:r>
            </a:p>
          </p:txBody>
        </p:sp>
      </p:grpSp>
    </p:spTree>
    <p:extLst>
      <p:ext uri="{BB962C8B-B14F-4D97-AF65-F5344CB8AC3E}">
        <p14:creationId xmlns:p14="http://schemas.microsoft.com/office/powerpoint/2010/main" val="255549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7551-A2B3-967C-7C9F-C191760A87ED}"/>
              </a:ext>
            </a:extLst>
          </p:cNvPr>
          <p:cNvSpPr>
            <a:spLocks noGrp="1"/>
          </p:cNvSpPr>
          <p:nvPr>
            <p:ph type="title"/>
          </p:nvPr>
        </p:nvSpPr>
        <p:spPr>
          <a:xfrm>
            <a:off x="838200" y="268140"/>
            <a:ext cx="10515600" cy="743239"/>
          </a:xfrm>
        </p:spPr>
        <p:txBody>
          <a:bodyPr/>
          <a:lstStyle/>
          <a:p>
            <a:pPr algn="ctr"/>
            <a:r>
              <a:rPr lang="en-GB" dirty="0">
                <a:solidFill>
                  <a:srgbClr val="4A205D"/>
                </a:solidFill>
                <a:latin typeface="Tondo" panose="020F0503020202020204"/>
                <a:ea typeface="Ebrima"/>
                <a:cs typeface="Ebrima"/>
              </a:rPr>
              <a:t>Online safety – </a:t>
            </a:r>
            <a:r>
              <a:rPr lang="en-GB" b="1" dirty="0">
                <a:solidFill>
                  <a:srgbClr val="EB3377"/>
                </a:solidFill>
                <a:latin typeface="Tondo" panose="020F0503020202020204"/>
                <a:ea typeface="Ebrima"/>
                <a:cs typeface="Ebrima"/>
              </a:rPr>
              <a:t>what are the risks</a:t>
            </a:r>
            <a:r>
              <a:rPr lang="en-GB" dirty="0">
                <a:solidFill>
                  <a:srgbClr val="4A205D"/>
                </a:solidFill>
                <a:latin typeface="Tondo" panose="020F0503020202020204"/>
                <a:ea typeface="Ebrima"/>
                <a:cs typeface="Ebrima"/>
              </a:rPr>
              <a:t>?</a:t>
            </a:r>
          </a:p>
        </p:txBody>
      </p:sp>
      <p:pic>
        <p:nvPicPr>
          <p:cNvPr id="4" name="Picture 3" descr="Children playing toys">
            <a:extLst>
              <a:ext uri="{FF2B5EF4-FFF2-40B4-BE49-F238E27FC236}">
                <a16:creationId xmlns:a16="http://schemas.microsoft.com/office/drawing/2014/main" id="{979D3137-F2D1-4879-D5E9-B6BE562DEEF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68356" y="1293683"/>
            <a:ext cx="5255288" cy="4220503"/>
          </a:xfrm>
          <a:prstGeom prst="rect">
            <a:avLst/>
          </a:prstGeom>
        </p:spPr>
      </p:pic>
      <p:pic>
        <p:nvPicPr>
          <p:cNvPr id="12" name="Graphic 11" descr="Internet with solid fill">
            <a:extLst>
              <a:ext uri="{FF2B5EF4-FFF2-40B4-BE49-F238E27FC236}">
                <a16:creationId xmlns:a16="http://schemas.microsoft.com/office/drawing/2014/main" id="{2C718D29-4811-887F-4628-4586098ED7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245" y="907026"/>
            <a:ext cx="1641987" cy="1305232"/>
          </a:xfrm>
          <a:prstGeom prst="rect">
            <a:avLst/>
          </a:prstGeom>
        </p:spPr>
      </p:pic>
      <p:pic>
        <p:nvPicPr>
          <p:cNvPr id="14" name="Graphic 13" descr="Online Network with solid fill">
            <a:extLst>
              <a:ext uri="{FF2B5EF4-FFF2-40B4-BE49-F238E27FC236}">
                <a16:creationId xmlns:a16="http://schemas.microsoft.com/office/drawing/2014/main" id="{DEABB77A-BA97-07F7-96AC-1150CF0638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71851" y="4900033"/>
            <a:ext cx="1041496" cy="1225348"/>
          </a:xfrm>
          <a:prstGeom prst="rect">
            <a:avLst/>
          </a:prstGeom>
        </p:spPr>
      </p:pic>
      <p:pic>
        <p:nvPicPr>
          <p:cNvPr id="16" name="Graphic 15" descr="Cloud Computing outline">
            <a:extLst>
              <a:ext uri="{FF2B5EF4-FFF2-40B4-BE49-F238E27FC236}">
                <a16:creationId xmlns:a16="http://schemas.microsoft.com/office/drawing/2014/main" id="{DD63BAE6-9E3C-48C0-32AC-2F7377F22E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4373" y="1847007"/>
            <a:ext cx="1465136" cy="1435400"/>
          </a:xfrm>
          <a:prstGeom prst="rect">
            <a:avLst/>
          </a:prstGeom>
        </p:spPr>
      </p:pic>
      <p:pic>
        <p:nvPicPr>
          <p:cNvPr id="18" name="Graphic 17" descr="Smart Phone outline">
            <a:extLst>
              <a:ext uri="{FF2B5EF4-FFF2-40B4-BE49-F238E27FC236}">
                <a16:creationId xmlns:a16="http://schemas.microsoft.com/office/drawing/2014/main" id="{FE273865-B507-3B50-DFB2-C6080FAFC79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0721" y="88490"/>
            <a:ext cx="988143" cy="1008469"/>
          </a:xfrm>
          <a:prstGeom prst="rect">
            <a:avLst/>
          </a:prstGeom>
        </p:spPr>
      </p:pic>
      <p:grpSp>
        <p:nvGrpSpPr>
          <p:cNvPr id="3" name="Group 2">
            <a:extLst>
              <a:ext uri="{FF2B5EF4-FFF2-40B4-BE49-F238E27FC236}">
                <a16:creationId xmlns:a16="http://schemas.microsoft.com/office/drawing/2014/main" id="{9459EB6C-3E63-D34E-9665-AB2712500A5F}"/>
              </a:ext>
            </a:extLst>
          </p:cNvPr>
          <p:cNvGrpSpPr/>
          <p:nvPr/>
        </p:nvGrpSpPr>
        <p:grpSpPr>
          <a:xfrm>
            <a:off x="11454938" y="122314"/>
            <a:ext cx="614750" cy="503079"/>
            <a:chOff x="8060" y="781053"/>
            <a:chExt cx="2204860" cy="661458"/>
          </a:xfrm>
        </p:grpSpPr>
        <p:sp>
          <p:nvSpPr>
            <p:cNvPr id="5" name="Rectangle 4">
              <a:extLst>
                <a:ext uri="{FF2B5EF4-FFF2-40B4-BE49-F238E27FC236}">
                  <a16:creationId xmlns:a16="http://schemas.microsoft.com/office/drawing/2014/main" id="{3DC69B8D-CBB4-1E3E-F80E-0A3E5E46423F}"/>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F3A531DA-CA65-270C-07DC-1ACE019F659B}"/>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3</a:t>
              </a:r>
            </a:p>
          </p:txBody>
        </p:sp>
      </p:grpSp>
    </p:spTree>
    <p:extLst>
      <p:ext uri="{BB962C8B-B14F-4D97-AF65-F5344CB8AC3E}">
        <p14:creationId xmlns:p14="http://schemas.microsoft.com/office/powerpoint/2010/main" val="2418447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2D51-AF5D-AE04-7109-FC531C03B77B}"/>
              </a:ext>
            </a:extLst>
          </p:cNvPr>
          <p:cNvSpPr>
            <a:spLocks noGrp="1"/>
          </p:cNvSpPr>
          <p:nvPr>
            <p:ph type="title"/>
          </p:nvPr>
        </p:nvSpPr>
        <p:spPr>
          <a:xfrm>
            <a:off x="360000" y="360000"/>
            <a:ext cx="10515600" cy="775851"/>
          </a:xfrm>
        </p:spPr>
        <p:txBody>
          <a:bodyPr/>
          <a:lstStyle/>
          <a:p>
            <a:r>
              <a:rPr lang="en-GB" dirty="0">
                <a:solidFill>
                  <a:srgbClr val="4A205D"/>
                </a:solidFill>
                <a:latin typeface="Tondo"/>
                <a:ea typeface="Ebrima"/>
                <a:cs typeface="Ebrima"/>
              </a:rPr>
              <a:t>Risks associated with </a:t>
            </a:r>
            <a:r>
              <a:rPr lang="en-GB" b="1" dirty="0">
                <a:solidFill>
                  <a:srgbClr val="EB3377"/>
                </a:solidFill>
                <a:latin typeface="Tondo"/>
                <a:ea typeface="Ebrima"/>
                <a:cs typeface="Ebrima"/>
              </a:rPr>
              <a:t>online space</a:t>
            </a:r>
          </a:p>
        </p:txBody>
      </p:sp>
      <p:sp>
        <p:nvSpPr>
          <p:cNvPr id="4" name="Content Placeholder 2">
            <a:extLst>
              <a:ext uri="{FF2B5EF4-FFF2-40B4-BE49-F238E27FC236}">
                <a16:creationId xmlns:a16="http://schemas.microsoft.com/office/drawing/2014/main" id="{BD64E201-89FD-44B1-AEF7-BBD7F2DB2703}"/>
              </a:ext>
            </a:extLst>
          </p:cNvPr>
          <p:cNvSpPr>
            <a:spLocks noGrp="1"/>
          </p:cNvSpPr>
          <p:nvPr/>
        </p:nvSpPr>
        <p:spPr>
          <a:xfrm>
            <a:off x="360000" y="1230492"/>
            <a:ext cx="4675021" cy="432366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lang="en-GB" dirty="0">
                <a:solidFill>
                  <a:srgbClr val="48225C"/>
                </a:solidFill>
                <a:latin typeface="Tondo"/>
              </a:rPr>
              <a:t>Violent content </a:t>
            </a:r>
            <a:endParaRPr lang="en-GB" dirty="0">
              <a:solidFill>
                <a:srgbClr val="48225C"/>
              </a:solidFill>
              <a:latin typeface="Tondo" panose="020B0604020202020204" charset="0"/>
            </a:endParaRPr>
          </a:p>
          <a:p>
            <a:pPr>
              <a:lnSpc>
                <a:spcPct val="114000"/>
              </a:lnSpc>
            </a:pPr>
            <a:r>
              <a:rPr lang="en-GB" dirty="0">
                <a:solidFill>
                  <a:srgbClr val="48225C"/>
                </a:solidFill>
                <a:latin typeface="Tondo"/>
              </a:rPr>
              <a:t>Pornographic content</a:t>
            </a:r>
          </a:p>
          <a:p>
            <a:pPr>
              <a:lnSpc>
                <a:spcPct val="113999"/>
              </a:lnSpc>
            </a:pPr>
            <a:r>
              <a:rPr lang="en-GB" dirty="0">
                <a:solidFill>
                  <a:srgbClr val="48225C"/>
                </a:solidFill>
                <a:latin typeface="Tondo"/>
              </a:rPr>
              <a:t>AI / Deep fake child sexual abuse images and materials</a:t>
            </a:r>
          </a:p>
          <a:p>
            <a:pPr>
              <a:lnSpc>
                <a:spcPct val="114000"/>
              </a:lnSpc>
            </a:pPr>
            <a:r>
              <a:rPr lang="en-GB" dirty="0">
                <a:solidFill>
                  <a:srgbClr val="48225C"/>
                </a:solidFill>
                <a:latin typeface="Tondo"/>
              </a:rPr>
              <a:t>Hateful content </a:t>
            </a:r>
            <a:endParaRPr lang="en-GB" dirty="0">
              <a:solidFill>
                <a:srgbClr val="48225C"/>
              </a:solidFill>
              <a:latin typeface="Tondo" panose="020B0604020202020204" charset="0"/>
            </a:endParaRPr>
          </a:p>
          <a:p>
            <a:pPr>
              <a:lnSpc>
                <a:spcPct val="114000"/>
              </a:lnSpc>
            </a:pPr>
            <a:r>
              <a:rPr lang="en-GB" dirty="0">
                <a:solidFill>
                  <a:srgbClr val="48225C"/>
                </a:solidFill>
                <a:latin typeface="Tondo"/>
              </a:rPr>
              <a:t>Adverts and spam</a:t>
            </a:r>
          </a:p>
          <a:p>
            <a:pPr>
              <a:lnSpc>
                <a:spcPct val="114000"/>
              </a:lnSpc>
            </a:pPr>
            <a:r>
              <a:rPr lang="en-GB" dirty="0">
                <a:solidFill>
                  <a:srgbClr val="48225C"/>
                </a:solidFill>
                <a:latin typeface="Tondo"/>
              </a:rPr>
              <a:t>Harassment </a:t>
            </a:r>
            <a:endParaRPr lang="en-GB" dirty="0">
              <a:solidFill>
                <a:srgbClr val="48225C"/>
              </a:solidFill>
              <a:latin typeface="Tondo" panose="020B0604020202020204" charset="0"/>
            </a:endParaRPr>
          </a:p>
          <a:p>
            <a:pPr>
              <a:lnSpc>
                <a:spcPct val="114000"/>
              </a:lnSpc>
            </a:pPr>
            <a:r>
              <a:rPr lang="en-GB" dirty="0">
                <a:solidFill>
                  <a:srgbClr val="48225C"/>
                </a:solidFill>
                <a:latin typeface="Tondo"/>
              </a:rPr>
              <a:t>Grooming </a:t>
            </a:r>
            <a:endParaRPr lang="en-GB" dirty="0">
              <a:solidFill>
                <a:srgbClr val="48225C"/>
              </a:solidFill>
              <a:latin typeface="Tondo" panose="020B0604020202020204" charset="0"/>
            </a:endParaRPr>
          </a:p>
        </p:txBody>
      </p:sp>
      <p:sp>
        <p:nvSpPr>
          <p:cNvPr id="5" name="Content Placeholder 2">
            <a:extLst>
              <a:ext uri="{FF2B5EF4-FFF2-40B4-BE49-F238E27FC236}">
                <a16:creationId xmlns:a16="http://schemas.microsoft.com/office/drawing/2014/main" id="{24615396-8C26-4B39-B9F2-A0DDAAC3A198}"/>
              </a:ext>
            </a:extLst>
          </p:cNvPr>
          <p:cNvSpPr txBox="1">
            <a:spLocks/>
          </p:cNvSpPr>
          <p:nvPr/>
        </p:nvSpPr>
        <p:spPr>
          <a:xfrm>
            <a:off x="6096000" y="1230492"/>
            <a:ext cx="5579589" cy="5267507"/>
          </a:xfrm>
          <a:prstGeom prst="rect">
            <a:avLst/>
          </a:prstGeom>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defTabSz="914400">
              <a:lnSpc>
                <a:spcPct val="114000"/>
              </a:lnSpc>
              <a:spcBef>
                <a:spcPts val="1000"/>
              </a:spcBef>
              <a:buFont typeface="Arial" panose="020B0604020202020204" pitchFamily="34" charset="0"/>
              <a:buChar char="•"/>
            </a:pPr>
            <a:r>
              <a:rPr lang="en-GB" sz="2600" dirty="0">
                <a:solidFill>
                  <a:srgbClr val="48225C"/>
                </a:solidFill>
                <a:latin typeface="Tondo"/>
              </a:rPr>
              <a:t>Identity theft </a:t>
            </a:r>
          </a:p>
          <a:p>
            <a:pPr marL="228600" indent="-228600" defTabSz="914400">
              <a:lnSpc>
                <a:spcPct val="114000"/>
              </a:lnSpc>
              <a:spcBef>
                <a:spcPts val="1000"/>
              </a:spcBef>
              <a:buFont typeface="Arial" panose="020B0604020202020204" pitchFamily="34" charset="0"/>
              <a:buChar char="•"/>
            </a:pPr>
            <a:r>
              <a:rPr lang="en-GB" sz="2600" dirty="0">
                <a:solidFill>
                  <a:srgbClr val="48225C"/>
                </a:solidFill>
                <a:latin typeface="Tondo"/>
              </a:rPr>
              <a:t>Online bullying </a:t>
            </a:r>
          </a:p>
          <a:p>
            <a:pPr marL="228600" indent="-228600" defTabSz="914400">
              <a:lnSpc>
                <a:spcPct val="114000"/>
              </a:lnSpc>
              <a:spcBef>
                <a:spcPts val="1000"/>
              </a:spcBef>
              <a:buFont typeface="Arial" panose="020B0604020202020204" pitchFamily="34" charset="0"/>
              <a:buChar char="•"/>
            </a:pPr>
            <a:r>
              <a:rPr lang="en-GB" sz="2600" dirty="0">
                <a:solidFill>
                  <a:srgbClr val="48225C"/>
                </a:solidFill>
                <a:latin typeface="Tondo"/>
              </a:rPr>
              <a:t>Sharing nudes / semi nudes</a:t>
            </a:r>
          </a:p>
          <a:p>
            <a:pPr marL="228600" indent="-228600" defTabSz="914400">
              <a:lnSpc>
                <a:spcPct val="114000"/>
              </a:lnSpc>
              <a:spcBef>
                <a:spcPts val="1000"/>
              </a:spcBef>
              <a:buFont typeface="Arial" panose="020B0604020202020204" pitchFamily="34" charset="0"/>
              <a:buChar char="•"/>
            </a:pPr>
            <a:r>
              <a:rPr lang="en-GB" sz="2600" dirty="0">
                <a:solidFill>
                  <a:srgbClr val="48225C"/>
                </a:solidFill>
                <a:latin typeface="Tondo"/>
              </a:rPr>
              <a:t>Harmful content</a:t>
            </a:r>
          </a:p>
          <a:p>
            <a:pPr marL="228600" indent="-228600" defTabSz="914400">
              <a:lnSpc>
                <a:spcPct val="114000"/>
              </a:lnSpc>
              <a:spcBef>
                <a:spcPts val="1000"/>
              </a:spcBef>
              <a:buFont typeface="Arial" panose="020B0604020202020204" pitchFamily="34" charset="0"/>
              <a:buChar char="•"/>
            </a:pPr>
            <a:r>
              <a:rPr lang="en-GB" sz="2600" dirty="0">
                <a:solidFill>
                  <a:srgbClr val="48225C"/>
                </a:solidFill>
                <a:latin typeface="Tondo"/>
              </a:rPr>
              <a:t>Copyright infringement and piracy </a:t>
            </a:r>
          </a:p>
          <a:p>
            <a:pPr marL="228600" indent="-228600" defTabSz="914400">
              <a:lnSpc>
                <a:spcPct val="114000"/>
              </a:lnSpc>
              <a:spcBef>
                <a:spcPts val="1000"/>
              </a:spcBef>
              <a:buFont typeface="Arial" panose="020B0604020202020204" pitchFamily="34" charset="0"/>
              <a:buChar char="•"/>
            </a:pPr>
            <a:r>
              <a:rPr lang="en-GB" sz="2600" dirty="0">
                <a:solidFill>
                  <a:srgbClr val="48225C"/>
                </a:solidFill>
                <a:latin typeface="Tondo"/>
              </a:rPr>
              <a:t>Gambling </a:t>
            </a:r>
          </a:p>
          <a:p>
            <a:pPr marL="228600" indent="-228600" defTabSz="914400">
              <a:lnSpc>
                <a:spcPct val="114000"/>
              </a:lnSpc>
              <a:spcBef>
                <a:spcPts val="1000"/>
              </a:spcBef>
              <a:buFont typeface="Arial" panose="020B0604020202020204" pitchFamily="34" charset="0"/>
              <a:buChar char="•"/>
            </a:pPr>
            <a:r>
              <a:rPr lang="en-GB" sz="2600" dirty="0">
                <a:solidFill>
                  <a:srgbClr val="48225C"/>
                </a:solidFill>
                <a:latin typeface="Tondo"/>
              </a:rPr>
              <a:t>Social networking and gaming</a:t>
            </a:r>
          </a:p>
          <a:p>
            <a:pPr marL="228600" indent="-228600" defTabSz="914400">
              <a:lnSpc>
                <a:spcPct val="114000"/>
              </a:lnSpc>
              <a:spcBef>
                <a:spcPts val="1000"/>
              </a:spcBef>
              <a:buFont typeface="Arial" panose="020B0604020202020204" pitchFamily="34" charset="0"/>
              <a:buChar char="•"/>
            </a:pPr>
            <a:r>
              <a:rPr lang="en-GB" sz="2600" dirty="0">
                <a:solidFill>
                  <a:srgbClr val="48225C"/>
                </a:solidFill>
                <a:latin typeface="Tondo"/>
              </a:rPr>
              <a:t>Radicalisation</a:t>
            </a:r>
          </a:p>
        </p:txBody>
      </p:sp>
      <p:grpSp>
        <p:nvGrpSpPr>
          <p:cNvPr id="3" name="Group 2">
            <a:extLst>
              <a:ext uri="{FF2B5EF4-FFF2-40B4-BE49-F238E27FC236}">
                <a16:creationId xmlns:a16="http://schemas.microsoft.com/office/drawing/2014/main" id="{FABAB619-A26C-835C-28F8-6DFDF9AC9AC9}"/>
              </a:ext>
            </a:extLst>
          </p:cNvPr>
          <p:cNvGrpSpPr/>
          <p:nvPr/>
        </p:nvGrpSpPr>
        <p:grpSpPr>
          <a:xfrm>
            <a:off x="11454938" y="122314"/>
            <a:ext cx="614750" cy="503079"/>
            <a:chOff x="8060" y="781053"/>
            <a:chExt cx="2204860" cy="661458"/>
          </a:xfrm>
        </p:grpSpPr>
        <p:sp>
          <p:nvSpPr>
            <p:cNvPr id="6" name="Rectangle 5">
              <a:extLst>
                <a:ext uri="{FF2B5EF4-FFF2-40B4-BE49-F238E27FC236}">
                  <a16:creationId xmlns:a16="http://schemas.microsoft.com/office/drawing/2014/main" id="{BBC040F7-CA62-15EE-2DB7-2193047BA78D}"/>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7" name="TextBox 6">
              <a:extLst>
                <a:ext uri="{FF2B5EF4-FFF2-40B4-BE49-F238E27FC236}">
                  <a16:creationId xmlns:a16="http://schemas.microsoft.com/office/drawing/2014/main" id="{E3126CE6-E5E1-4C97-C33F-72CED0C8A28D}"/>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3</a:t>
              </a:r>
            </a:p>
          </p:txBody>
        </p:sp>
      </p:grpSp>
    </p:spTree>
    <p:extLst>
      <p:ext uri="{BB962C8B-B14F-4D97-AF65-F5344CB8AC3E}">
        <p14:creationId xmlns:p14="http://schemas.microsoft.com/office/powerpoint/2010/main" val="1536903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2347-25F1-23CA-6117-FBEE1CD7C039}"/>
              </a:ext>
            </a:extLst>
          </p:cNvPr>
          <p:cNvSpPr>
            <a:spLocks noGrp="1"/>
          </p:cNvSpPr>
          <p:nvPr>
            <p:ph type="title"/>
          </p:nvPr>
        </p:nvSpPr>
        <p:spPr>
          <a:xfrm>
            <a:off x="360000" y="360000"/>
            <a:ext cx="11472000" cy="743239"/>
          </a:xfrm>
        </p:spPr>
        <p:txBody>
          <a:bodyPr anchor="ctr">
            <a:normAutofit/>
          </a:bodyPr>
          <a:lstStyle/>
          <a:p>
            <a:r>
              <a:rPr lang="en-GB"/>
              <a:t> </a:t>
            </a:r>
          </a:p>
        </p:txBody>
      </p:sp>
      <p:sp>
        <p:nvSpPr>
          <p:cNvPr id="5" name="TextBox 4">
            <a:extLst>
              <a:ext uri="{FF2B5EF4-FFF2-40B4-BE49-F238E27FC236}">
                <a16:creationId xmlns:a16="http://schemas.microsoft.com/office/drawing/2014/main" id="{77D9881A-ABAA-3D32-AC51-CE4EAEB56568}"/>
              </a:ext>
            </a:extLst>
          </p:cNvPr>
          <p:cNvSpPr txBox="1"/>
          <p:nvPr/>
        </p:nvSpPr>
        <p:spPr>
          <a:xfrm>
            <a:off x="360000" y="359999"/>
            <a:ext cx="11820577" cy="743239"/>
          </a:xfrm>
          <a:prstGeom prst="rect">
            <a:avLst/>
          </a:prstGeom>
        </p:spPr>
        <p:txBody>
          <a:bodyPr vert="horz" lIns="91440" tIns="45720" rIns="91440" bIns="45720" rtlCol="0" anchor="t">
            <a:normAutofit lnSpcReduction="10000"/>
          </a:bodyPr>
          <a:lstStyle/>
          <a:p>
            <a:pPr>
              <a:spcBef>
                <a:spcPts val="1000"/>
              </a:spcBef>
            </a:pPr>
            <a:r>
              <a:rPr lang="en-US" sz="4400" b="1" dirty="0">
                <a:solidFill>
                  <a:srgbClr val="4A205D"/>
                </a:solidFill>
                <a:latin typeface="Tondo" panose="020F0503020202020204"/>
              </a:rPr>
              <a:t>Aims of this training</a:t>
            </a:r>
            <a:endParaRPr lang="en-US" sz="4400" b="1" kern="1200" dirty="0">
              <a:solidFill>
                <a:srgbClr val="4A205D"/>
              </a:solidFill>
              <a:latin typeface="Tondo" panose="020F0503020202020204"/>
            </a:endParaRPr>
          </a:p>
        </p:txBody>
      </p:sp>
      <p:graphicFrame>
        <p:nvGraphicFramePr>
          <p:cNvPr id="7" name="Content Placeholder 2">
            <a:extLst>
              <a:ext uri="{FF2B5EF4-FFF2-40B4-BE49-F238E27FC236}">
                <a16:creationId xmlns:a16="http://schemas.microsoft.com/office/drawing/2014/main" id="{BCF96976-AF9B-F53C-D69B-AADB4BEE135F}"/>
              </a:ext>
            </a:extLst>
          </p:cNvPr>
          <p:cNvGraphicFramePr>
            <a:graphicFrameLocks noGrp="1"/>
          </p:cNvGraphicFramePr>
          <p:nvPr>
            <p:ph sz="half" idx="1"/>
          </p:nvPr>
        </p:nvGraphicFramePr>
        <p:xfrm>
          <a:off x="360000" y="851068"/>
          <a:ext cx="11472000" cy="4763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6FFFCAD-5C51-268D-16B9-B997DB720B10}"/>
              </a:ext>
            </a:extLst>
          </p:cNvPr>
          <p:cNvSpPr/>
          <p:nvPr/>
        </p:nvSpPr>
        <p:spPr>
          <a:xfrm>
            <a:off x="7292800" y="1594306"/>
            <a:ext cx="2266822" cy="3293578"/>
          </a:xfrm>
          <a:prstGeom prst="rect">
            <a:avLst/>
          </a:prstGeom>
          <a:noFill/>
          <a:ln w="76200">
            <a:solidFill>
              <a:srgbClr val="EB3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0807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A28EE-BC72-27AF-0F77-65A9B8EC54D0}"/>
              </a:ext>
            </a:extLst>
          </p:cNvPr>
          <p:cNvSpPr>
            <a:spLocks noGrp="1"/>
          </p:cNvSpPr>
          <p:nvPr>
            <p:ph type="title"/>
          </p:nvPr>
        </p:nvSpPr>
        <p:spPr>
          <a:xfrm>
            <a:off x="360000" y="360000"/>
            <a:ext cx="10515600" cy="775851"/>
          </a:xfrm>
        </p:spPr>
        <p:txBody>
          <a:bodyPr/>
          <a:lstStyle/>
          <a:p>
            <a:r>
              <a:rPr lang="en-GB" dirty="0">
                <a:solidFill>
                  <a:srgbClr val="4A205D"/>
                </a:solidFill>
                <a:latin typeface="Tondo"/>
                <a:ea typeface="Ebrima"/>
                <a:cs typeface="Ebrima"/>
              </a:rPr>
              <a:t>Allegations against </a:t>
            </a:r>
            <a:r>
              <a:rPr lang="en-GB" b="1" dirty="0">
                <a:solidFill>
                  <a:srgbClr val="EB3377"/>
                </a:solidFill>
                <a:latin typeface="Tondo"/>
                <a:ea typeface="Ebrima"/>
                <a:cs typeface="Ebrima"/>
              </a:rPr>
              <a:t>staff</a:t>
            </a:r>
          </a:p>
        </p:txBody>
      </p:sp>
      <p:sp>
        <p:nvSpPr>
          <p:cNvPr id="3" name="Content Placeholder 2">
            <a:extLst>
              <a:ext uri="{FF2B5EF4-FFF2-40B4-BE49-F238E27FC236}">
                <a16:creationId xmlns:a16="http://schemas.microsoft.com/office/drawing/2014/main" id="{A2523AF7-3614-203E-4033-A6C9D9239534}"/>
              </a:ext>
            </a:extLst>
          </p:cNvPr>
          <p:cNvSpPr>
            <a:spLocks noGrp="1"/>
          </p:cNvSpPr>
          <p:nvPr>
            <p:ph idx="1"/>
          </p:nvPr>
        </p:nvSpPr>
        <p:spPr>
          <a:xfrm>
            <a:off x="359999" y="1213064"/>
            <a:ext cx="11627213" cy="4431871"/>
          </a:xfrm>
        </p:spPr>
        <p:txBody>
          <a:bodyPr>
            <a:noAutofit/>
          </a:bodyPr>
          <a:lstStyle/>
          <a:p>
            <a:pPr>
              <a:lnSpc>
                <a:spcPct val="114000"/>
              </a:lnSpc>
            </a:pPr>
            <a:r>
              <a:rPr lang="en-GB" sz="3200" dirty="0"/>
              <a:t>Do you understand every aspect of the </a:t>
            </a:r>
            <a:r>
              <a:rPr lang="en-GB" sz="3200" b="1" dirty="0">
                <a:solidFill>
                  <a:srgbClr val="EB3377"/>
                </a:solidFill>
              </a:rPr>
              <a:t>staff code conduct</a:t>
            </a:r>
            <a:r>
              <a:rPr lang="en-GB" sz="3200" dirty="0"/>
              <a:t>? </a:t>
            </a:r>
          </a:p>
          <a:p>
            <a:pPr>
              <a:lnSpc>
                <a:spcPct val="114000"/>
              </a:lnSpc>
            </a:pPr>
            <a:r>
              <a:rPr lang="en-GB" sz="3200" dirty="0"/>
              <a:t>Do you know what to do </a:t>
            </a:r>
            <a:r>
              <a:rPr lang="en-GB" sz="3200" b="1" dirty="0">
                <a:solidFill>
                  <a:srgbClr val="EB3377"/>
                </a:solidFill>
              </a:rPr>
              <a:t>if</a:t>
            </a:r>
            <a:r>
              <a:rPr lang="en-GB" sz="3200" dirty="0"/>
              <a:t>: </a:t>
            </a:r>
          </a:p>
          <a:p>
            <a:pPr lvl="1">
              <a:lnSpc>
                <a:spcPct val="114000"/>
              </a:lnSpc>
            </a:pPr>
            <a:r>
              <a:rPr lang="en-GB" sz="2800" dirty="0"/>
              <a:t>you think you’ve </a:t>
            </a:r>
            <a:r>
              <a:rPr lang="en-GB" sz="2800" b="1" dirty="0">
                <a:solidFill>
                  <a:srgbClr val="EB3377"/>
                </a:solidFill>
              </a:rPr>
              <a:t>breached the code of conduct</a:t>
            </a:r>
            <a:r>
              <a:rPr lang="en-GB" sz="2800" dirty="0"/>
              <a:t>?</a:t>
            </a:r>
          </a:p>
          <a:p>
            <a:pPr lvl="1">
              <a:lnSpc>
                <a:spcPct val="114000"/>
              </a:lnSpc>
            </a:pPr>
            <a:r>
              <a:rPr lang="en-GB" sz="2800" dirty="0"/>
              <a:t>you </a:t>
            </a:r>
            <a:r>
              <a:rPr lang="en-GB" sz="2800" b="1" dirty="0">
                <a:solidFill>
                  <a:srgbClr val="EB3377"/>
                </a:solidFill>
              </a:rPr>
              <a:t>are concerned about another staff member’s behaviour </a:t>
            </a:r>
            <a:r>
              <a:rPr lang="en-GB" sz="2800" dirty="0"/>
              <a:t>but think it is a ‘</a:t>
            </a:r>
            <a:r>
              <a:rPr lang="en-GB" sz="2800" b="1" dirty="0">
                <a:solidFill>
                  <a:srgbClr val="EB3377"/>
                </a:solidFill>
              </a:rPr>
              <a:t>low level concern</a:t>
            </a:r>
            <a:r>
              <a:rPr lang="en-GB" sz="2800" dirty="0"/>
              <a:t>’?</a:t>
            </a:r>
          </a:p>
          <a:p>
            <a:pPr lvl="1">
              <a:lnSpc>
                <a:spcPct val="114000"/>
              </a:lnSpc>
            </a:pPr>
            <a:r>
              <a:rPr lang="en-GB" sz="2800" dirty="0"/>
              <a:t>you are concerned about another staff member’s behaviour and feel that it may meet the ‘</a:t>
            </a:r>
            <a:r>
              <a:rPr lang="en-GB" sz="2800" b="1" dirty="0">
                <a:solidFill>
                  <a:srgbClr val="EB3377"/>
                </a:solidFill>
              </a:rPr>
              <a:t>threshold of harm’ criteria</a:t>
            </a:r>
            <a:r>
              <a:rPr lang="en-GB" sz="2800" dirty="0"/>
              <a:t>?</a:t>
            </a:r>
          </a:p>
        </p:txBody>
      </p:sp>
      <p:grpSp>
        <p:nvGrpSpPr>
          <p:cNvPr id="4" name="Group 3">
            <a:extLst>
              <a:ext uri="{FF2B5EF4-FFF2-40B4-BE49-F238E27FC236}">
                <a16:creationId xmlns:a16="http://schemas.microsoft.com/office/drawing/2014/main" id="{06379EC6-0BF8-AB0C-F9B6-178CB273FF38}"/>
              </a:ext>
            </a:extLst>
          </p:cNvPr>
          <p:cNvGrpSpPr/>
          <p:nvPr/>
        </p:nvGrpSpPr>
        <p:grpSpPr>
          <a:xfrm>
            <a:off x="11454938" y="122314"/>
            <a:ext cx="614750" cy="503079"/>
            <a:chOff x="8060" y="781053"/>
            <a:chExt cx="2204860" cy="661458"/>
          </a:xfrm>
        </p:grpSpPr>
        <p:sp>
          <p:nvSpPr>
            <p:cNvPr id="5" name="Rectangle 4">
              <a:extLst>
                <a:ext uri="{FF2B5EF4-FFF2-40B4-BE49-F238E27FC236}">
                  <a16:creationId xmlns:a16="http://schemas.microsoft.com/office/drawing/2014/main" id="{86A8FE3F-713C-3548-8C83-1F1A2136AC5F}"/>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CC984BBC-E1DB-43F0-532B-72120F548790}"/>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4</a:t>
              </a:r>
            </a:p>
          </p:txBody>
        </p:sp>
      </p:grpSp>
    </p:spTree>
    <p:extLst>
      <p:ext uri="{BB962C8B-B14F-4D97-AF65-F5344CB8AC3E}">
        <p14:creationId xmlns:p14="http://schemas.microsoft.com/office/powerpoint/2010/main" val="3800937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5DB658-B8C7-939D-BE5C-9DB43244BC46}"/>
              </a:ext>
            </a:extLst>
          </p:cNvPr>
          <p:cNvSpPr>
            <a:spLocks noGrp="1"/>
          </p:cNvSpPr>
          <p:nvPr>
            <p:ph type="title"/>
          </p:nvPr>
        </p:nvSpPr>
        <p:spPr>
          <a:xfrm>
            <a:off x="360000" y="360000"/>
            <a:ext cx="10846279" cy="778633"/>
          </a:xfrm>
        </p:spPr>
        <p:txBody>
          <a:bodyPr/>
          <a:lstStyle/>
          <a:p>
            <a:r>
              <a:rPr lang="en-GB" dirty="0">
                <a:solidFill>
                  <a:srgbClr val="4A205D"/>
                </a:solidFill>
                <a:latin typeface="Tondo"/>
                <a:ea typeface="Ebrima"/>
                <a:cs typeface="Ebrima"/>
              </a:rPr>
              <a:t>What is a </a:t>
            </a:r>
            <a:r>
              <a:rPr lang="en-GB" b="1" dirty="0">
                <a:solidFill>
                  <a:srgbClr val="EB3377"/>
                </a:solidFill>
                <a:latin typeface="Tondo"/>
                <a:ea typeface="Ebrima"/>
                <a:cs typeface="Ebrima"/>
              </a:rPr>
              <a:t>low-level concern</a:t>
            </a:r>
            <a:r>
              <a:rPr lang="en-GB" dirty="0">
                <a:solidFill>
                  <a:srgbClr val="4A205D"/>
                </a:solidFill>
                <a:latin typeface="Tondo"/>
                <a:ea typeface="Ebrima"/>
                <a:cs typeface="Ebrima"/>
              </a:rPr>
              <a:t>?</a:t>
            </a:r>
          </a:p>
        </p:txBody>
      </p:sp>
      <p:sp>
        <p:nvSpPr>
          <p:cNvPr id="5" name="Content Placeholder 2">
            <a:extLst>
              <a:ext uri="{FF2B5EF4-FFF2-40B4-BE49-F238E27FC236}">
                <a16:creationId xmlns:a16="http://schemas.microsoft.com/office/drawing/2014/main" id="{C0A0286E-F3DE-08AA-0CE9-314231599AA3}"/>
              </a:ext>
            </a:extLst>
          </p:cNvPr>
          <p:cNvSpPr>
            <a:spLocks noGrp="1"/>
          </p:cNvSpPr>
          <p:nvPr>
            <p:ph idx="1"/>
          </p:nvPr>
        </p:nvSpPr>
        <p:spPr>
          <a:xfrm>
            <a:off x="396994" y="1278573"/>
            <a:ext cx="11398011" cy="4416008"/>
          </a:xfrm>
        </p:spPr>
        <p:txBody>
          <a:bodyPr vert="horz" lIns="91440" tIns="45720" rIns="91440" bIns="45720" rtlCol="0" anchor="t">
            <a:normAutofit/>
          </a:bodyPr>
          <a:lstStyle/>
          <a:p>
            <a:pPr>
              <a:lnSpc>
                <a:spcPct val="124000"/>
              </a:lnSpc>
            </a:pPr>
            <a:r>
              <a:rPr lang="en-GB" sz="2400" dirty="0">
                <a:solidFill>
                  <a:srgbClr val="4A205D"/>
                </a:solidFill>
                <a:latin typeface="Tondo"/>
                <a:ea typeface="Ebrima"/>
                <a:cs typeface="Ebrima"/>
              </a:rPr>
              <a:t>A low-level concern is a concern about professional conduct that </a:t>
            </a:r>
            <a:r>
              <a:rPr lang="en-GB" sz="2400" b="1" dirty="0">
                <a:solidFill>
                  <a:srgbClr val="EF4480"/>
                </a:solidFill>
                <a:latin typeface="Tondo"/>
                <a:ea typeface="Ebrima"/>
                <a:cs typeface="Ebrima"/>
              </a:rPr>
              <a:t>breaches the Staff Behaviour Policy </a:t>
            </a:r>
            <a:r>
              <a:rPr lang="en-GB" sz="2400" dirty="0">
                <a:solidFill>
                  <a:srgbClr val="4A205D"/>
                </a:solidFill>
                <a:latin typeface="Tondo"/>
                <a:ea typeface="Ebrima"/>
                <a:cs typeface="Ebrima"/>
              </a:rPr>
              <a:t>but does not meet the threshold of harm.</a:t>
            </a:r>
            <a:r>
              <a:rPr lang="en-GB" sz="2400" dirty="0">
                <a:solidFill>
                  <a:srgbClr val="7030A0"/>
                </a:solidFill>
                <a:latin typeface="Tondo"/>
                <a:ea typeface="Ebrima"/>
                <a:cs typeface="Ebrima"/>
              </a:rPr>
              <a:t> </a:t>
            </a:r>
            <a:endParaRPr lang="en-GB" sz="2400" dirty="0">
              <a:solidFill>
                <a:srgbClr val="7030A0"/>
              </a:solidFill>
              <a:latin typeface="Tondo" panose="020B0604020202020204" charset="0"/>
            </a:endParaRPr>
          </a:p>
          <a:p>
            <a:pPr>
              <a:lnSpc>
                <a:spcPct val="124000"/>
              </a:lnSpc>
            </a:pPr>
            <a:r>
              <a:rPr lang="en-GB" sz="2400" dirty="0">
                <a:solidFill>
                  <a:srgbClr val="4A205D"/>
                </a:solidFill>
                <a:latin typeface="Tondo"/>
                <a:ea typeface="Ebrima"/>
                <a:cs typeface="Ebrima"/>
              </a:rPr>
              <a:t>All </a:t>
            </a:r>
            <a:r>
              <a:rPr lang="en-GB" sz="2400" b="1" dirty="0">
                <a:solidFill>
                  <a:srgbClr val="EF4480"/>
                </a:solidFill>
                <a:latin typeface="Tondo"/>
                <a:ea typeface="Ebrima"/>
                <a:cs typeface="Ebrima"/>
              </a:rPr>
              <a:t>low-level concerns</a:t>
            </a:r>
            <a:r>
              <a:rPr lang="en-GB" sz="2400" b="1" dirty="0">
                <a:latin typeface="Tondo"/>
                <a:ea typeface="Ebrima"/>
                <a:cs typeface="Ebrima"/>
              </a:rPr>
              <a:t> </a:t>
            </a:r>
            <a:r>
              <a:rPr lang="en-GB" sz="2400" dirty="0">
                <a:solidFill>
                  <a:srgbClr val="4A205D"/>
                </a:solidFill>
                <a:latin typeface="Tondo"/>
                <a:ea typeface="Ebrima"/>
                <a:cs typeface="Ebrima"/>
              </a:rPr>
              <a:t>must be </a:t>
            </a:r>
            <a:r>
              <a:rPr lang="en-GB" sz="2400" b="1" dirty="0">
                <a:solidFill>
                  <a:srgbClr val="EF4480"/>
                </a:solidFill>
                <a:latin typeface="Tondo"/>
                <a:ea typeface="Ebrima"/>
                <a:cs typeface="Ebrima"/>
              </a:rPr>
              <a:t>reported to the appropriate person</a:t>
            </a:r>
            <a:r>
              <a:rPr lang="en-GB" sz="2400" b="1" dirty="0">
                <a:latin typeface="Tondo"/>
                <a:ea typeface="Ebrima"/>
                <a:cs typeface="Ebrima"/>
              </a:rPr>
              <a:t> </a:t>
            </a:r>
            <a:r>
              <a:rPr lang="en-GB" sz="2400" dirty="0">
                <a:solidFill>
                  <a:srgbClr val="4A205D"/>
                </a:solidFill>
                <a:latin typeface="Tondo"/>
                <a:ea typeface="Ebrima"/>
                <a:cs typeface="Ebrima"/>
              </a:rPr>
              <a:t>in your setting, as set out in your low-level concerns procedure.</a:t>
            </a:r>
          </a:p>
          <a:p>
            <a:pPr>
              <a:lnSpc>
                <a:spcPct val="124000"/>
              </a:lnSpc>
            </a:pPr>
            <a:r>
              <a:rPr lang="en-GB" sz="2400" dirty="0">
                <a:solidFill>
                  <a:srgbClr val="4A205D"/>
                </a:solidFill>
                <a:latin typeface="Tondo"/>
                <a:ea typeface="Ebrima"/>
                <a:cs typeface="Ebrima"/>
              </a:rPr>
              <a:t>These will all be </a:t>
            </a:r>
            <a:r>
              <a:rPr lang="en-GB" sz="2400" b="1" dirty="0">
                <a:solidFill>
                  <a:srgbClr val="EF4480"/>
                </a:solidFill>
                <a:latin typeface="Tondo"/>
                <a:ea typeface="Ebrima"/>
                <a:cs typeface="Ebrima"/>
              </a:rPr>
              <a:t>recorded</a:t>
            </a:r>
            <a:r>
              <a:rPr lang="en-GB" sz="2400" dirty="0">
                <a:latin typeface="Tondo"/>
                <a:ea typeface="Ebrima"/>
                <a:cs typeface="Ebrima"/>
              </a:rPr>
              <a:t>, </a:t>
            </a:r>
            <a:r>
              <a:rPr lang="en-GB" sz="2400" dirty="0">
                <a:solidFill>
                  <a:srgbClr val="4A205D"/>
                </a:solidFill>
                <a:latin typeface="Tondo"/>
                <a:ea typeface="Ebrima"/>
                <a:cs typeface="Ebrima"/>
              </a:rPr>
              <a:t>and </a:t>
            </a:r>
            <a:r>
              <a:rPr lang="en-GB" sz="2400" b="1" dirty="0">
                <a:solidFill>
                  <a:srgbClr val="EF4480"/>
                </a:solidFill>
                <a:latin typeface="Tondo"/>
                <a:ea typeface="Ebrima"/>
                <a:cs typeface="Ebrima"/>
              </a:rPr>
              <a:t>appropriate action taken</a:t>
            </a:r>
            <a:r>
              <a:rPr lang="en-GB" sz="2400" dirty="0">
                <a:latin typeface="Tondo"/>
                <a:ea typeface="Ebrima"/>
                <a:cs typeface="Ebrima"/>
              </a:rPr>
              <a:t>.</a:t>
            </a:r>
          </a:p>
          <a:p>
            <a:pPr>
              <a:lnSpc>
                <a:spcPct val="124000"/>
              </a:lnSpc>
            </a:pPr>
            <a:r>
              <a:rPr lang="en-GB" sz="2400" dirty="0">
                <a:solidFill>
                  <a:srgbClr val="4A205D"/>
                </a:solidFill>
                <a:latin typeface="Tondo"/>
                <a:ea typeface="Ebrima"/>
                <a:cs typeface="Ebrima"/>
              </a:rPr>
              <a:t>If you think that there is a continuing risk, </a:t>
            </a:r>
            <a:r>
              <a:rPr lang="en-GB" sz="2400" b="1" dirty="0">
                <a:solidFill>
                  <a:srgbClr val="EF4480"/>
                </a:solidFill>
                <a:latin typeface="Tondo"/>
                <a:ea typeface="Ebrima"/>
                <a:cs typeface="Ebrima"/>
              </a:rPr>
              <a:t>escalate</a:t>
            </a:r>
            <a:r>
              <a:rPr lang="en-GB" sz="2400" dirty="0">
                <a:solidFill>
                  <a:srgbClr val="C00000"/>
                </a:solidFill>
                <a:latin typeface="Tondo"/>
                <a:ea typeface="Ebrima"/>
                <a:cs typeface="Ebrima"/>
              </a:rPr>
              <a:t> </a:t>
            </a:r>
            <a:r>
              <a:rPr lang="en-GB" sz="2400" dirty="0">
                <a:solidFill>
                  <a:srgbClr val="4A205D"/>
                </a:solidFill>
                <a:latin typeface="Tondo"/>
                <a:ea typeface="Ebrima"/>
                <a:cs typeface="Ebrima"/>
              </a:rPr>
              <a:t>your concerns in line with your escalation policy. </a:t>
            </a:r>
          </a:p>
          <a:p>
            <a:pPr marL="0" indent="0" algn="r">
              <a:lnSpc>
                <a:spcPct val="124000"/>
              </a:lnSpc>
              <a:buNone/>
            </a:pPr>
            <a:r>
              <a:rPr lang="en-GB" sz="1700" dirty="0">
                <a:solidFill>
                  <a:srgbClr val="4A205D"/>
                </a:solidFill>
                <a:latin typeface="Tondo"/>
                <a:ea typeface="Ebrima"/>
                <a:cs typeface="Ebrima"/>
              </a:rPr>
              <a:t>Keeping Children Safe in Education  </a:t>
            </a:r>
          </a:p>
        </p:txBody>
      </p:sp>
      <p:sp>
        <p:nvSpPr>
          <p:cNvPr id="2" name="TextBox 1">
            <a:extLst>
              <a:ext uri="{FF2B5EF4-FFF2-40B4-BE49-F238E27FC236}">
                <a16:creationId xmlns:a16="http://schemas.microsoft.com/office/drawing/2014/main" id="{51BD88F0-0B3A-3662-6E2D-98612D1EBB59}"/>
              </a:ext>
            </a:extLst>
          </p:cNvPr>
          <p:cNvSpPr txBox="1"/>
          <p:nvPr/>
        </p:nvSpPr>
        <p:spPr>
          <a:xfrm>
            <a:off x="4600574" y="5694581"/>
            <a:ext cx="7318993" cy="1015214"/>
          </a:xfrm>
          <a:prstGeom prst="rect">
            <a:avLst/>
          </a:prstGeom>
          <a:solidFill>
            <a:srgbClr val="4A205D"/>
          </a:solidFill>
        </p:spPr>
        <p:txBody>
          <a:bodyPr wrap="square" lIns="91440" tIns="45720" rIns="91440" bIns="45720" rtlCol="0" anchor="t">
            <a:spAutoFit/>
          </a:body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a:ln>
                  <a:noFill/>
                </a:ln>
                <a:solidFill>
                  <a:schemeClr val="bg1"/>
                </a:solidFill>
                <a:effectLst/>
                <a:uLnTx/>
                <a:uFillTx/>
                <a:latin typeface="Tondo"/>
                <a:ea typeface="Ebrima"/>
                <a:cs typeface="Ebrima"/>
              </a:rPr>
              <a:t>Some</a:t>
            </a:r>
            <a:r>
              <a:rPr kumimoji="0" lang="en-GB" sz="2800" b="0" i="0" u="none" strike="noStrike" kern="1200" cap="none" spc="0" normalizeH="0" baseline="0" noProof="0">
                <a:ln>
                  <a:noFill/>
                </a:ln>
                <a:solidFill>
                  <a:srgbClr val="4A205D"/>
                </a:solidFill>
                <a:effectLst/>
                <a:uLnTx/>
                <a:uFillTx/>
                <a:latin typeface="Tondo"/>
                <a:ea typeface="Ebrima"/>
                <a:cs typeface="Ebrima"/>
              </a:rPr>
              <a:t> </a:t>
            </a:r>
            <a:r>
              <a:rPr kumimoji="0" lang="en-GB" sz="2800" b="1" i="0" u="none" strike="noStrike" kern="1200" cap="none" spc="0" normalizeH="0" baseline="0" noProof="0">
                <a:ln>
                  <a:noFill/>
                </a:ln>
                <a:solidFill>
                  <a:srgbClr val="EB3377"/>
                </a:solidFill>
                <a:effectLst/>
                <a:uLnTx/>
                <a:uFillTx/>
                <a:latin typeface="Tondo"/>
                <a:ea typeface="Ebrima"/>
                <a:cs typeface="Ebrima"/>
              </a:rPr>
              <a:t>examples</a:t>
            </a:r>
            <a:r>
              <a:rPr kumimoji="0" lang="en-GB" sz="2800" b="0" i="0" u="none" strike="noStrike" kern="1200" cap="none" spc="0" normalizeH="0" baseline="0" noProof="0">
                <a:ln>
                  <a:noFill/>
                </a:ln>
                <a:solidFill>
                  <a:srgbClr val="4A205D"/>
                </a:solidFill>
                <a:effectLst/>
                <a:uLnTx/>
                <a:uFillTx/>
                <a:latin typeface="Tondo"/>
                <a:ea typeface="Ebrima"/>
                <a:cs typeface="Ebrima"/>
              </a:rPr>
              <a:t> </a:t>
            </a:r>
            <a:r>
              <a:rPr kumimoji="0" lang="en-GB" sz="2800" b="0" i="0" u="none" strike="noStrike" kern="1200" cap="none" spc="0" normalizeH="0" baseline="0" noProof="0">
                <a:ln>
                  <a:noFill/>
                </a:ln>
                <a:solidFill>
                  <a:schemeClr val="bg1"/>
                </a:solidFill>
                <a:effectLst/>
                <a:uLnTx/>
                <a:uFillTx/>
                <a:latin typeface="Tondo"/>
                <a:ea typeface="Ebrima"/>
                <a:cs typeface="Ebrima"/>
              </a:rPr>
              <a:t>are given in KCSiE, what </a:t>
            </a:r>
            <a:r>
              <a:rPr kumimoji="0" lang="en-GB" sz="2800" b="1" i="0" u="none" strike="noStrike" kern="1200" cap="none" spc="0" normalizeH="0" baseline="0" noProof="0">
                <a:ln>
                  <a:noFill/>
                </a:ln>
                <a:solidFill>
                  <a:srgbClr val="EB3377"/>
                </a:solidFill>
                <a:effectLst/>
                <a:uLnTx/>
                <a:uFillTx/>
                <a:latin typeface="Tondo"/>
                <a:ea typeface="Ebrima"/>
                <a:cs typeface="Ebrima"/>
              </a:rPr>
              <a:t>others</a:t>
            </a:r>
            <a:r>
              <a:rPr kumimoji="0" lang="en-GB" sz="2800" b="0" i="0" u="none" strike="noStrike" kern="1200" cap="none" spc="0" normalizeH="0" baseline="0" noProof="0">
                <a:ln>
                  <a:noFill/>
                </a:ln>
                <a:solidFill>
                  <a:srgbClr val="4A205D"/>
                </a:solidFill>
                <a:effectLst/>
                <a:uLnTx/>
                <a:uFillTx/>
                <a:latin typeface="Tondo"/>
                <a:ea typeface="Ebrima"/>
                <a:cs typeface="Ebrima"/>
              </a:rPr>
              <a:t> </a:t>
            </a:r>
            <a:r>
              <a:rPr kumimoji="0" lang="en-GB" sz="2800" b="0" i="0" u="none" strike="noStrike" kern="1200" cap="none" spc="0" normalizeH="0" baseline="0" noProof="0">
                <a:ln>
                  <a:noFill/>
                </a:ln>
                <a:solidFill>
                  <a:schemeClr val="bg1"/>
                </a:solidFill>
                <a:effectLst/>
                <a:uLnTx/>
                <a:uFillTx/>
                <a:latin typeface="Tondo"/>
                <a:ea typeface="Ebrima"/>
                <a:cs typeface="Ebrima"/>
              </a:rPr>
              <a:t>can you think of?</a:t>
            </a:r>
            <a:endParaRPr kumimoji="0" lang="en-GB" sz="2800" b="0" i="0" u="none" strike="noStrike" kern="1200" cap="none" spc="0" normalizeH="0" baseline="0" noProof="0">
              <a:ln>
                <a:noFill/>
              </a:ln>
              <a:solidFill>
                <a:schemeClr val="bg1"/>
              </a:solidFill>
              <a:effectLst/>
              <a:uLnTx/>
              <a:uFillTx/>
              <a:latin typeface="Tondo" panose="020B0604020202020204" charset="0"/>
              <a:ea typeface="Ebrima" panose="02000000000000000000" pitchFamily="2" charset="0"/>
              <a:cs typeface="Ebrima" panose="02000000000000000000" pitchFamily="2" charset="0"/>
            </a:endParaRPr>
          </a:p>
        </p:txBody>
      </p:sp>
      <p:grpSp>
        <p:nvGrpSpPr>
          <p:cNvPr id="3" name="Group 2">
            <a:extLst>
              <a:ext uri="{FF2B5EF4-FFF2-40B4-BE49-F238E27FC236}">
                <a16:creationId xmlns:a16="http://schemas.microsoft.com/office/drawing/2014/main" id="{5DD8C52C-9237-5EF8-F2E5-F9B48047DF7A}"/>
              </a:ext>
            </a:extLst>
          </p:cNvPr>
          <p:cNvGrpSpPr/>
          <p:nvPr/>
        </p:nvGrpSpPr>
        <p:grpSpPr>
          <a:xfrm>
            <a:off x="11454938" y="122314"/>
            <a:ext cx="614750" cy="503079"/>
            <a:chOff x="8060" y="781053"/>
            <a:chExt cx="2204860" cy="661458"/>
          </a:xfrm>
        </p:grpSpPr>
        <p:sp>
          <p:nvSpPr>
            <p:cNvPr id="6" name="Rectangle 5">
              <a:extLst>
                <a:ext uri="{FF2B5EF4-FFF2-40B4-BE49-F238E27FC236}">
                  <a16:creationId xmlns:a16="http://schemas.microsoft.com/office/drawing/2014/main" id="{4371DE0A-0A94-5104-E723-0494F63EB17D}"/>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7" name="TextBox 6">
              <a:extLst>
                <a:ext uri="{FF2B5EF4-FFF2-40B4-BE49-F238E27FC236}">
                  <a16:creationId xmlns:a16="http://schemas.microsoft.com/office/drawing/2014/main" id="{1E99960A-C5A7-3A75-CF5C-3FE9D47D4C2A}"/>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4</a:t>
              </a:r>
            </a:p>
          </p:txBody>
        </p:sp>
      </p:grpSp>
    </p:spTree>
    <p:extLst>
      <p:ext uri="{BB962C8B-B14F-4D97-AF65-F5344CB8AC3E}">
        <p14:creationId xmlns:p14="http://schemas.microsoft.com/office/powerpoint/2010/main" val="2130034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33F4-A087-E9D8-E7BF-3E27FF0DC973}"/>
              </a:ext>
            </a:extLst>
          </p:cNvPr>
          <p:cNvSpPr>
            <a:spLocks noGrp="1"/>
          </p:cNvSpPr>
          <p:nvPr>
            <p:ph type="title"/>
          </p:nvPr>
        </p:nvSpPr>
        <p:spPr>
          <a:xfrm>
            <a:off x="360000" y="360000"/>
            <a:ext cx="10515600" cy="775851"/>
          </a:xfrm>
        </p:spPr>
        <p:txBody>
          <a:bodyPr/>
          <a:lstStyle/>
          <a:p>
            <a:r>
              <a:rPr lang="en-GB" b="1" dirty="0">
                <a:solidFill>
                  <a:srgbClr val="4A205D"/>
                </a:solidFill>
                <a:latin typeface="Tondo"/>
                <a:ea typeface="Ebrima"/>
                <a:cs typeface="Ebrima"/>
              </a:rPr>
              <a:t>Threshold of </a:t>
            </a:r>
            <a:r>
              <a:rPr lang="en-GB" b="1" dirty="0">
                <a:solidFill>
                  <a:srgbClr val="EB3377"/>
                </a:solidFill>
                <a:latin typeface="Tondo"/>
                <a:ea typeface="Ebrima"/>
                <a:cs typeface="Ebrima"/>
              </a:rPr>
              <a:t>harm</a:t>
            </a:r>
          </a:p>
        </p:txBody>
      </p:sp>
      <p:sp>
        <p:nvSpPr>
          <p:cNvPr id="4" name="Content Placeholder 2">
            <a:extLst>
              <a:ext uri="{FF2B5EF4-FFF2-40B4-BE49-F238E27FC236}">
                <a16:creationId xmlns:a16="http://schemas.microsoft.com/office/drawing/2014/main" id="{5F65C7DA-543F-8842-3637-8077F0997955}"/>
              </a:ext>
            </a:extLst>
          </p:cNvPr>
          <p:cNvSpPr txBox="1">
            <a:spLocks/>
          </p:cNvSpPr>
          <p:nvPr/>
        </p:nvSpPr>
        <p:spPr>
          <a:xfrm>
            <a:off x="360000" y="1135851"/>
            <a:ext cx="11472000" cy="44536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a:solidFill>
                  <a:srgbClr val="48225C"/>
                </a:solidFill>
                <a:latin typeface="Tondo"/>
              </a:rPr>
              <a:t>The individual has:</a:t>
            </a:r>
          </a:p>
          <a:p>
            <a:pPr>
              <a:lnSpc>
                <a:spcPct val="100000"/>
              </a:lnSpc>
            </a:pPr>
            <a:r>
              <a:rPr lang="en-GB">
                <a:solidFill>
                  <a:srgbClr val="48225C"/>
                </a:solidFill>
                <a:latin typeface="Tondo"/>
              </a:rPr>
              <a:t>behaved in a way that has </a:t>
            </a:r>
            <a:r>
              <a:rPr lang="en-GB" b="1">
                <a:solidFill>
                  <a:srgbClr val="EF4480"/>
                </a:solidFill>
                <a:latin typeface="Tondo"/>
              </a:rPr>
              <a:t>harmed a child</a:t>
            </a:r>
            <a:r>
              <a:rPr lang="en-GB">
                <a:solidFill>
                  <a:srgbClr val="48225C"/>
                </a:solidFill>
                <a:latin typeface="Tondo"/>
              </a:rPr>
              <a:t>, or may have harmed a child; and / or</a:t>
            </a:r>
          </a:p>
          <a:p>
            <a:pPr>
              <a:lnSpc>
                <a:spcPct val="100000"/>
              </a:lnSpc>
            </a:pPr>
            <a:r>
              <a:rPr lang="en-GB">
                <a:solidFill>
                  <a:srgbClr val="48225C"/>
                </a:solidFill>
                <a:latin typeface="Tondo"/>
              </a:rPr>
              <a:t>possibly </a:t>
            </a:r>
            <a:r>
              <a:rPr lang="en-GB" b="1">
                <a:solidFill>
                  <a:srgbClr val="EF4480"/>
                </a:solidFill>
                <a:latin typeface="Tondo"/>
              </a:rPr>
              <a:t>committed a criminal offence</a:t>
            </a:r>
            <a:r>
              <a:rPr lang="en-GB">
                <a:solidFill>
                  <a:srgbClr val="48225C"/>
                </a:solidFill>
                <a:latin typeface="Tondo"/>
              </a:rPr>
              <a:t> against or related to a child; and / or </a:t>
            </a:r>
            <a:endParaRPr lang="en-GB">
              <a:solidFill>
                <a:srgbClr val="48225C"/>
              </a:solidFill>
              <a:latin typeface="Tondo" panose="020B0604020202020204" charset="0"/>
            </a:endParaRPr>
          </a:p>
          <a:p>
            <a:pPr>
              <a:lnSpc>
                <a:spcPct val="100000"/>
              </a:lnSpc>
            </a:pPr>
            <a:r>
              <a:rPr lang="en-GB">
                <a:solidFill>
                  <a:srgbClr val="48225C"/>
                </a:solidFill>
                <a:latin typeface="Tondo"/>
              </a:rPr>
              <a:t>behaved towards a child or children in a way that </a:t>
            </a:r>
            <a:r>
              <a:rPr lang="en-GB" b="1">
                <a:solidFill>
                  <a:srgbClr val="EF4480"/>
                </a:solidFill>
                <a:latin typeface="Tondo"/>
              </a:rPr>
              <a:t>indicates</a:t>
            </a:r>
            <a:r>
              <a:rPr lang="en-GB">
                <a:solidFill>
                  <a:srgbClr val="48225C"/>
                </a:solidFill>
                <a:latin typeface="Tondo"/>
              </a:rPr>
              <a:t> he or she </a:t>
            </a:r>
            <a:r>
              <a:rPr lang="en-GB" b="1">
                <a:solidFill>
                  <a:srgbClr val="EF4480"/>
                </a:solidFill>
                <a:latin typeface="Tondo"/>
              </a:rPr>
              <a:t>may pose a risk of harm</a:t>
            </a:r>
            <a:r>
              <a:rPr lang="en-GB">
                <a:solidFill>
                  <a:srgbClr val="48225C"/>
                </a:solidFill>
                <a:latin typeface="Tondo"/>
              </a:rPr>
              <a:t> to children; and / or</a:t>
            </a:r>
          </a:p>
          <a:p>
            <a:pPr>
              <a:lnSpc>
                <a:spcPct val="100000"/>
              </a:lnSpc>
            </a:pPr>
            <a:r>
              <a:rPr lang="en-GB">
                <a:solidFill>
                  <a:srgbClr val="48225C"/>
                </a:solidFill>
                <a:latin typeface="Tondo"/>
              </a:rPr>
              <a:t>behaved or may have behaved in a way that </a:t>
            </a:r>
            <a:r>
              <a:rPr lang="en-GB" b="1">
                <a:solidFill>
                  <a:srgbClr val="EF4480"/>
                </a:solidFill>
                <a:latin typeface="Tondo"/>
              </a:rPr>
              <a:t>indicates</a:t>
            </a:r>
            <a:r>
              <a:rPr lang="en-GB">
                <a:solidFill>
                  <a:srgbClr val="48225C"/>
                </a:solidFill>
                <a:latin typeface="Tondo"/>
              </a:rPr>
              <a:t> they </a:t>
            </a:r>
            <a:r>
              <a:rPr lang="en-GB" b="1">
                <a:solidFill>
                  <a:srgbClr val="EF4480"/>
                </a:solidFill>
                <a:latin typeface="Tondo"/>
              </a:rPr>
              <a:t>may not be suitable to work with children</a:t>
            </a:r>
            <a:r>
              <a:rPr lang="en-GB">
                <a:solidFill>
                  <a:srgbClr val="48225C"/>
                </a:solidFill>
                <a:latin typeface="Tondo"/>
              </a:rPr>
              <a:t>.</a:t>
            </a:r>
          </a:p>
        </p:txBody>
      </p:sp>
      <p:grpSp>
        <p:nvGrpSpPr>
          <p:cNvPr id="3" name="Group 2">
            <a:extLst>
              <a:ext uri="{FF2B5EF4-FFF2-40B4-BE49-F238E27FC236}">
                <a16:creationId xmlns:a16="http://schemas.microsoft.com/office/drawing/2014/main" id="{029D4BE1-7CFF-538B-6C1F-A9996971AA38}"/>
              </a:ext>
            </a:extLst>
          </p:cNvPr>
          <p:cNvGrpSpPr/>
          <p:nvPr/>
        </p:nvGrpSpPr>
        <p:grpSpPr>
          <a:xfrm>
            <a:off x="11454938" y="122314"/>
            <a:ext cx="614750" cy="503079"/>
            <a:chOff x="8060" y="781053"/>
            <a:chExt cx="2204860" cy="661458"/>
          </a:xfrm>
        </p:grpSpPr>
        <p:sp>
          <p:nvSpPr>
            <p:cNvPr id="5" name="Rectangle 4">
              <a:extLst>
                <a:ext uri="{FF2B5EF4-FFF2-40B4-BE49-F238E27FC236}">
                  <a16:creationId xmlns:a16="http://schemas.microsoft.com/office/drawing/2014/main" id="{A7B0E741-97B3-40CA-6C6C-6B0F3D324021}"/>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75619A7B-0094-4B07-B8ED-4379349E42E8}"/>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4</a:t>
              </a:r>
            </a:p>
          </p:txBody>
        </p:sp>
      </p:grpSp>
    </p:spTree>
    <p:extLst>
      <p:ext uri="{BB962C8B-B14F-4D97-AF65-F5344CB8AC3E}">
        <p14:creationId xmlns:p14="http://schemas.microsoft.com/office/powerpoint/2010/main" val="102785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2347-25F1-23CA-6117-FBEE1CD7C039}"/>
              </a:ext>
            </a:extLst>
          </p:cNvPr>
          <p:cNvSpPr>
            <a:spLocks noGrp="1"/>
          </p:cNvSpPr>
          <p:nvPr>
            <p:ph type="title"/>
          </p:nvPr>
        </p:nvSpPr>
        <p:spPr>
          <a:xfrm>
            <a:off x="360000" y="360000"/>
            <a:ext cx="11472000" cy="743239"/>
          </a:xfrm>
        </p:spPr>
        <p:txBody>
          <a:bodyPr anchor="ctr">
            <a:normAutofit/>
          </a:bodyPr>
          <a:lstStyle/>
          <a:p>
            <a:r>
              <a:rPr lang="en-GB"/>
              <a:t> </a:t>
            </a:r>
          </a:p>
        </p:txBody>
      </p:sp>
      <p:sp>
        <p:nvSpPr>
          <p:cNvPr id="5" name="TextBox 4">
            <a:extLst>
              <a:ext uri="{FF2B5EF4-FFF2-40B4-BE49-F238E27FC236}">
                <a16:creationId xmlns:a16="http://schemas.microsoft.com/office/drawing/2014/main" id="{77D9881A-ABAA-3D32-AC51-CE4EAEB56568}"/>
              </a:ext>
            </a:extLst>
          </p:cNvPr>
          <p:cNvSpPr txBox="1"/>
          <p:nvPr/>
        </p:nvSpPr>
        <p:spPr>
          <a:xfrm>
            <a:off x="360000" y="359999"/>
            <a:ext cx="11820577" cy="743239"/>
          </a:xfrm>
          <a:prstGeom prst="rect">
            <a:avLst/>
          </a:prstGeom>
        </p:spPr>
        <p:txBody>
          <a:bodyPr vert="horz" lIns="91440" tIns="45720" rIns="91440" bIns="45720" rtlCol="0" anchor="t">
            <a:normAutofit lnSpcReduction="10000"/>
          </a:bodyPr>
          <a:lstStyle/>
          <a:p>
            <a:pPr>
              <a:spcBef>
                <a:spcPts val="1000"/>
              </a:spcBef>
            </a:pPr>
            <a:r>
              <a:rPr lang="en-US" sz="4400" b="1" dirty="0">
                <a:solidFill>
                  <a:srgbClr val="4A205D"/>
                </a:solidFill>
                <a:latin typeface="Tondo" panose="020F0503020202020204"/>
              </a:rPr>
              <a:t>Aims of this training</a:t>
            </a:r>
            <a:endParaRPr lang="en-US" sz="4400" b="1" kern="1200" dirty="0">
              <a:solidFill>
                <a:srgbClr val="4A205D"/>
              </a:solidFill>
              <a:latin typeface="Tondo" panose="020F0503020202020204"/>
            </a:endParaRPr>
          </a:p>
        </p:txBody>
      </p:sp>
      <p:graphicFrame>
        <p:nvGraphicFramePr>
          <p:cNvPr id="7" name="Content Placeholder 2">
            <a:extLst>
              <a:ext uri="{FF2B5EF4-FFF2-40B4-BE49-F238E27FC236}">
                <a16:creationId xmlns:a16="http://schemas.microsoft.com/office/drawing/2014/main" id="{BCF96976-AF9B-F53C-D69B-AADB4BEE135F}"/>
              </a:ext>
            </a:extLst>
          </p:cNvPr>
          <p:cNvGraphicFramePr>
            <a:graphicFrameLocks noGrp="1"/>
          </p:cNvGraphicFramePr>
          <p:nvPr>
            <p:ph sz="half" idx="1"/>
            <p:extLst>
              <p:ext uri="{D42A27DB-BD31-4B8C-83A1-F6EECF244321}">
                <p14:modId xmlns:p14="http://schemas.microsoft.com/office/powerpoint/2010/main" val="3007859870"/>
              </p:ext>
            </p:extLst>
          </p:nvPr>
        </p:nvGraphicFramePr>
        <p:xfrm>
          <a:off x="360000" y="851068"/>
          <a:ext cx="11472000" cy="4763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7212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61B2F-0D08-96DF-87A9-67634AAC1983}"/>
              </a:ext>
            </a:extLst>
          </p:cNvPr>
          <p:cNvSpPr>
            <a:spLocks noGrp="1"/>
          </p:cNvSpPr>
          <p:nvPr>
            <p:ph type="title"/>
          </p:nvPr>
        </p:nvSpPr>
        <p:spPr>
          <a:xfrm>
            <a:off x="360000" y="360000"/>
            <a:ext cx="10515600" cy="775851"/>
          </a:xfrm>
        </p:spPr>
        <p:txBody>
          <a:bodyPr/>
          <a:lstStyle/>
          <a:p>
            <a:r>
              <a:rPr lang="en-GB" dirty="0">
                <a:solidFill>
                  <a:srgbClr val="4A205D"/>
                </a:solidFill>
                <a:latin typeface="Tondo"/>
                <a:ea typeface="Ebrima"/>
                <a:cs typeface="Ebrima"/>
              </a:rPr>
              <a:t>What would </a:t>
            </a:r>
            <a:r>
              <a:rPr lang="en-GB" b="1" dirty="0">
                <a:solidFill>
                  <a:srgbClr val="EB3377"/>
                </a:solidFill>
                <a:latin typeface="Tondo"/>
                <a:ea typeface="Ebrima"/>
                <a:cs typeface="Ebrima"/>
              </a:rPr>
              <a:t>you</a:t>
            </a:r>
            <a:r>
              <a:rPr lang="en-GB" b="1" dirty="0">
                <a:solidFill>
                  <a:srgbClr val="4A205D"/>
                </a:solidFill>
                <a:latin typeface="Tondo"/>
                <a:ea typeface="Ebrima"/>
                <a:cs typeface="Ebrima"/>
              </a:rPr>
              <a:t> </a:t>
            </a:r>
            <a:r>
              <a:rPr lang="en-GB" dirty="0">
                <a:solidFill>
                  <a:srgbClr val="4A205D"/>
                </a:solidFill>
                <a:latin typeface="Tondo"/>
                <a:ea typeface="Ebrima"/>
                <a:cs typeface="Ebrima"/>
              </a:rPr>
              <a:t>do?</a:t>
            </a:r>
          </a:p>
        </p:txBody>
      </p:sp>
      <p:pic>
        <p:nvPicPr>
          <p:cNvPr id="9" name="Content Placeholder 8">
            <a:extLst>
              <a:ext uri="{FF2B5EF4-FFF2-40B4-BE49-F238E27FC236}">
                <a16:creationId xmlns:a16="http://schemas.microsoft.com/office/drawing/2014/main" id="{0687AFE5-BDEB-D591-E253-67C5F3E8848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484671" y="1313657"/>
            <a:ext cx="9222658" cy="4230687"/>
          </a:xfrm>
        </p:spPr>
      </p:pic>
      <p:grpSp>
        <p:nvGrpSpPr>
          <p:cNvPr id="3" name="Group 2">
            <a:extLst>
              <a:ext uri="{FF2B5EF4-FFF2-40B4-BE49-F238E27FC236}">
                <a16:creationId xmlns:a16="http://schemas.microsoft.com/office/drawing/2014/main" id="{C26517EF-9EA1-1F36-99ED-F18B7B224220}"/>
              </a:ext>
            </a:extLst>
          </p:cNvPr>
          <p:cNvGrpSpPr/>
          <p:nvPr/>
        </p:nvGrpSpPr>
        <p:grpSpPr>
          <a:xfrm>
            <a:off x="11454938" y="122314"/>
            <a:ext cx="614750" cy="503079"/>
            <a:chOff x="8060" y="781053"/>
            <a:chExt cx="2204860" cy="661458"/>
          </a:xfrm>
        </p:grpSpPr>
        <p:sp>
          <p:nvSpPr>
            <p:cNvPr id="4" name="Rectangle 3">
              <a:extLst>
                <a:ext uri="{FF2B5EF4-FFF2-40B4-BE49-F238E27FC236}">
                  <a16:creationId xmlns:a16="http://schemas.microsoft.com/office/drawing/2014/main" id="{00F8487E-3354-1D9A-DE32-A1B915276B8F}"/>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077BA75F-CB0D-74A1-6302-3BEB32C395A5}"/>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4</a:t>
              </a:r>
            </a:p>
          </p:txBody>
        </p:sp>
      </p:grpSp>
    </p:spTree>
    <p:extLst>
      <p:ext uri="{BB962C8B-B14F-4D97-AF65-F5344CB8AC3E}">
        <p14:creationId xmlns:p14="http://schemas.microsoft.com/office/powerpoint/2010/main" val="2861316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2347-25F1-23CA-6117-FBEE1CD7C039}"/>
              </a:ext>
            </a:extLst>
          </p:cNvPr>
          <p:cNvSpPr>
            <a:spLocks noGrp="1"/>
          </p:cNvSpPr>
          <p:nvPr>
            <p:ph type="title"/>
          </p:nvPr>
        </p:nvSpPr>
        <p:spPr>
          <a:xfrm>
            <a:off x="360000" y="360000"/>
            <a:ext cx="11472000" cy="743239"/>
          </a:xfrm>
        </p:spPr>
        <p:txBody>
          <a:bodyPr anchor="ctr">
            <a:normAutofit/>
          </a:bodyPr>
          <a:lstStyle/>
          <a:p>
            <a:r>
              <a:rPr lang="en-GB"/>
              <a:t> </a:t>
            </a:r>
          </a:p>
        </p:txBody>
      </p:sp>
      <p:sp>
        <p:nvSpPr>
          <p:cNvPr id="5" name="TextBox 4">
            <a:extLst>
              <a:ext uri="{FF2B5EF4-FFF2-40B4-BE49-F238E27FC236}">
                <a16:creationId xmlns:a16="http://schemas.microsoft.com/office/drawing/2014/main" id="{77D9881A-ABAA-3D32-AC51-CE4EAEB56568}"/>
              </a:ext>
            </a:extLst>
          </p:cNvPr>
          <p:cNvSpPr txBox="1"/>
          <p:nvPr/>
        </p:nvSpPr>
        <p:spPr>
          <a:xfrm>
            <a:off x="360000" y="359999"/>
            <a:ext cx="11820577" cy="743239"/>
          </a:xfrm>
          <a:prstGeom prst="rect">
            <a:avLst/>
          </a:prstGeom>
        </p:spPr>
        <p:txBody>
          <a:bodyPr vert="horz" lIns="91440" tIns="45720" rIns="91440" bIns="45720" rtlCol="0" anchor="t">
            <a:normAutofit lnSpcReduction="10000"/>
          </a:bodyPr>
          <a:lstStyle/>
          <a:p>
            <a:pPr>
              <a:spcBef>
                <a:spcPts val="1000"/>
              </a:spcBef>
            </a:pPr>
            <a:r>
              <a:rPr lang="en-US" sz="4400" b="1" dirty="0">
                <a:solidFill>
                  <a:srgbClr val="4A205D"/>
                </a:solidFill>
                <a:latin typeface="Tondo" panose="020F0503020202020204"/>
              </a:rPr>
              <a:t>Aims of this training</a:t>
            </a:r>
            <a:endParaRPr lang="en-US" sz="4400" b="1" kern="1200" dirty="0">
              <a:solidFill>
                <a:srgbClr val="4A205D"/>
              </a:solidFill>
              <a:latin typeface="Tondo" panose="020F0503020202020204"/>
            </a:endParaRPr>
          </a:p>
        </p:txBody>
      </p:sp>
      <p:graphicFrame>
        <p:nvGraphicFramePr>
          <p:cNvPr id="7" name="Content Placeholder 2">
            <a:extLst>
              <a:ext uri="{FF2B5EF4-FFF2-40B4-BE49-F238E27FC236}">
                <a16:creationId xmlns:a16="http://schemas.microsoft.com/office/drawing/2014/main" id="{BCF96976-AF9B-F53C-D69B-AADB4BEE135F}"/>
              </a:ext>
            </a:extLst>
          </p:cNvPr>
          <p:cNvGraphicFramePr>
            <a:graphicFrameLocks noGrp="1"/>
          </p:cNvGraphicFramePr>
          <p:nvPr>
            <p:ph sz="half" idx="1"/>
          </p:nvPr>
        </p:nvGraphicFramePr>
        <p:xfrm>
          <a:off x="360000" y="851068"/>
          <a:ext cx="11472000" cy="4763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6FFFCAD-5C51-268D-16B9-B997DB720B10}"/>
              </a:ext>
            </a:extLst>
          </p:cNvPr>
          <p:cNvSpPr/>
          <p:nvPr/>
        </p:nvSpPr>
        <p:spPr>
          <a:xfrm>
            <a:off x="9587110" y="1594306"/>
            <a:ext cx="2266822" cy="3293578"/>
          </a:xfrm>
          <a:prstGeom prst="rect">
            <a:avLst/>
          </a:prstGeom>
          <a:noFill/>
          <a:ln w="76200">
            <a:solidFill>
              <a:srgbClr val="EB3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9240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698B-7792-08E2-E30E-96C07718542F}"/>
              </a:ext>
            </a:extLst>
          </p:cNvPr>
          <p:cNvSpPr>
            <a:spLocks noGrp="1"/>
          </p:cNvSpPr>
          <p:nvPr>
            <p:ph type="title"/>
          </p:nvPr>
        </p:nvSpPr>
        <p:spPr>
          <a:xfrm>
            <a:off x="360000" y="360000"/>
            <a:ext cx="10515600" cy="775851"/>
          </a:xfrm>
        </p:spPr>
        <p:txBody>
          <a:bodyPr/>
          <a:lstStyle/>
          <a:p>
            <a:r>
              <a:rPr lang="en-GB" b="1" dirty="0">
                <a:solidFill>
                  <a:srgbClr val="EB3377"/>
                </a:solidFill>
                <a:latin typeface="Tondo"/>
                <a:ea typeface="Ebrima"/>
                <a:cs typeface="Ebrima"/>
              </a:rPr>
              <a:t>Responding</a:t>
            </a:r>
            <a:endParaRPr lang="en-GB" b="1" dirty="0">
              <a:solidFill>
                <a:srgbClr val="4A205D"/>
              </a:solidFill>
              <a:latin typeface="Tondo"/>
              <a:ea typeface="Ebrima"/>
              <a:cs typeface="Ebrima"/>
            </a:endParaRPr>
          </a:p>
        </p:txBody>
      </p:sp>
      <p:sp>
        <p:nvSpPr>
          <p:cNvPr id="3" name="Content Placeholder 2">
            <a:extLst>
              <a:ext uri="{FF2B5EF4-FFF2-40B4-BE49-F238E27FC236}">
                <a16:creationId xmlns:a16="http://schemas.microsoft.com/office/drawing/2014/main" id="{527660BA-DD90-F057-28EE-869D2138F56D}"/>
              </a:ext>
            </a:extLst>
          </p:cNvPr>
          <p:cNvSpPr>
            <a:spLocks noGrp="1"/>
          </p:cNvSpPr>
          <p:nvPr>
            <p:ph idx="1"/>
          </p:nvPr>
        </p:nvSpPr>
        <p:spPr>
          <a:xfrm>
            <a:off x="368494" y="1283110"/>
            <a:ext cx="11455011" cy="4439264"/>
          </a:xfrm>
        </p:spPr>
        <p:txBody>
          <a:bodyPr vert="horz" lIns="91440" tIns="45720" rIns="91440" bIns="45720" rtlCol="0" anchor="t">
            <a:normAutofit fontScale="92500"/>
          </a:bodyPr>
          <a:lstStyle/>
          <a:p>
            <a:pPr>
              <a:lnSpc>
                <a:spcPct val="114000"/>
              </a:lnSpc>
            </a:pPr>
            <a:r>
              <a:rPr lang="en-GB" dirty="0">
                <a:latin typeface="Tondo"/>
                <a:ea typeface="Ebrima"/>
                <a:cs typeface="Ebrima"/>
              </a:rPr>
              <a:t>All staff should be aware that children </a:t>
            </a:r>
            <a:r>
              <a:rPr lang="en-GB" b="1" dirty="0">
                <a:solidFill>
                  <a:srgbClr val="EF4480"/>
                </a:solidFill>
                <a:latin typeface="Tondo"/>
                <a:ea typeface="Ebrima"/>
                <a:cs typeface="Ebrima"/>
              </a:rPr>
              <a:t>may not feel ready or know how to tell someone </a:t>
            </a:r>
            <a:r>
              <a:rPr lang="en-GB" dirty="0">
                <a:solidFill>
                  <a:srgbClr val="4A205D"/>
                </a:solidFill>
                <a:latin typeface="Tondo"/>
                <a:ea typeface="Ebrima"/>
                <a:cs typeface="Ebrima"/>
              </a:rPr>
              <a:t>that they are being abused, exploited, or neglected,</a:t>
            </a:r>
            <a:br>
              <a:rPr lang="en-GB" dirty="0">
                <a:latin typeface="Tondo"/>
                <a:ea typeface="Ebrima"/>
                <a:cs typeface="Ebrima"/>
              </a:rPr>
            </a:br>
            <a:r>
              <a:rPr lang="en-GB" dirty="0">
                <a:solidFill>
                  <a:srgbClr val="4A205D"/>
                </a:solidFill>
                <a:latin typeface="Tondo"/>
                <a:ea typeface="Ebrima"/>
                <a:cs typeface="Ebrima"/>
              </a:rPr>
              <a:t>and / or they may not recognise their experiences as harmful</a:t>
            </a:r>
            <a:r>
              <a:rPr lang="en-GB" dirty="0">
                <a:latin typeface="Tondo"/>
                <a:ea typeface="Ebrima"/>
                <a:cs typeface="Ebrima"/>
              </a:rPr>
              <a:t>. </a:t>
            </a:r>
            <a:endParaRPr lang="en-GB" dirty="0">
              <a:latin typeface="Tondo" panose="020B0604020202020204" charset="0"/>
            </a:endParaRPr>
          </a:p>
          <a:p>
            <a:pPr>
              <a:lnSpc>
                <a:spcPct val="114000"/>
              </a:lnSpc>
            </a:pPr>
            <a:r>
              <a:rPr lang="en-GB" dirty="0">
                <a:latin typeface="Tondo"/>
                <a:ea typeface="Ebrima"/>
                <a:cs typeface="Ebrima"/>
              </a:rPr>
              <a:t>Barriers </a:t>
            </a:r>
            <a:r>
              <a:rPr lang="en-GB" b="1" dirty="0">
                <a:solidFill>
                  <a:srgbClr val="EF4480"/>
                </a:solidFill>
                <a:latin typeface="Tondo"/>
                <a:ea typeface="Ebrima"/>
                <a:cs typeface="Ebrima"/>
              </a:rPr>
              <a:t>should not prevent staff from having a professional curiosity and speaking to the DSL </a:t>
            </a:r>
            <a:r>
              <a:rPr lang="en-GB" dirty="0">
                <a:solidFill>
                  <a:srgbClr val="4A205D"/>
                </a:solidFill>
                <a:latin typeface="Tondo"/>
                <a:ea typeface="Ebrima"/>
                <a:cs typeface="Ebrima"/>
              </a:rPr>
              <a:t>if they have concerns about a child</a:t>
            </a:r>
            <a:r>
              <a:rPr lang="en-GB" b="1" dirty="0">
                <a:solidFill>
                  <a:srgbClr val="4A205D"/>
                </a:solidFill>
                <a:latin typeface="Tondo"/>
                <a:ea typeface="Ebrima"/>
                <a:cs typeface="Ebrima"/>
              </a:rPr>
              <a:t>.</a:t>
            </a:r>
            <a:r>
              <a:rPr lang="en-GB" b="1" dirty="0">
                <a:solidFill>
                  <a:srgbClr val="EB3377"/>
                </a:solidFill>
                <a:latin typeface="Tondo"/>
                <a:ea typeface="Ebrima"/>
                <a:cs typeface="Ebrima"/>
              </a:rPr>
              <a:t> </a:t>
            </a:r>
            <a:endParaRPr lang="en-GB" b="1" dirty="0">
              <a:solidFill>
                <a:srgbClr val="EB3377"/>
              </a:solidFill>
              <a:latin typeface="Tondo" panose="020B0604020202020204" charset="0"/>
            </a:endParaRPr>
          </a:p>
          <a:p>
            <a:pPr>
              <a:lnSpc>
                <a:spcPct val="114000"/>
              </a:lnSpc>
            </a:pPr>
            <a:r>
              <a:rPr lang="en-GB" dirty="0">
                <a:latin typeface="Tondo"/>
                <a:ea typeface="Ebrima"/>
                <a:cs typeface="Ebrima"/>
              </a:rPr>
              <a:t>It is also important that staff determine how best to </a:t>
            </a:r>
            <a:r>
              <a:rPr lang="en-GB" b="1" dirty="0">
                <a:solidFill>
                  <a:srgbClr val="EF4480"/>
                </a:solidFill>
                <a:latin typeface="Tondo"/>
                <a:ea typeface="Ebrima"/>
                <a:cs typeface="Ebrima"/>
              </a:rPr>
              <a:t>build trusted relationships</a:t>
            </a:r>
            <a:r>
              <a:rPr lang="en-GB" b="1" dirty="0">
                <a:solidFill>
                  <a:srgbClr val="EB3377"/>
                </a:solidFill>
                <a:latin typeface="Tondo"/>
                <a:ea typeface="Ebrima"/>
                <a:cs typeface="Ebrima"/>
              </a:rPr>
              <a:t> </a:t>
            </a:r>
            <a:r>
              <a:rPr lang="en-GB" dirty="0">
                <a:latin typeface="Tondo"/>
                <a:ea typeface="Ebrima"/>
                <a:cs typeface="Ebrima"/>
              </a:rPr>
              <a:t>with children and young people which facilitate communication.</a:t>
            </a:r>
          </a:p>
        </p:txBody>
      </p:sp>
      <p:grpSp>
        <p:nvGrpSpPr>
          <p:cNvPr id="4" name="Group 3">
            <a:extLst>
              <a:ext uri="{FF2B5EF4-FFF2-40B4-BE49-F238E27FC236}">
                <a16:creationId xmlns:a16="http://schemas.microsoft.com/office/drawing/2014/main" id="{B8E541B8-7BB7-6C50-3C44-DAE4D57399A8}"/>
              </a:ext>
            </a:extLst>
          </p:cNvPr>
          <p:cNvGrpSpPr/>
          <p:nvPr/>
        </p:nvGrpSpPr>
        <p:grpSpPr>
          <a:xfrm>
            <a:off x="11454938" y="122314"/>
            <a:ext cx="614750" cy="503079"/>
            <a:chOff x="8060" y="781053"/>
            <a:chExt cx="2204860" cy="661458"/>
          </a:xfrm>
        </p:grpSpPr>
        <p:sp>
          <p:nvSpPr>
            <p:cNvPr id="5" name="Rectangle 4">
              <a:extLst>
                <a:ext uri="{FF2B5EF4-FFF2-40B4-BE49-F238E27FC236}">
                  <a16:creationId xmlns:a16="http://schemas.microsoft.com/office/drawing/2014/main" id="{97196E0E-B6EE-DDC6-C0F1-C354AF81A55B}"/>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CEA184C3-A901-CF7A-B8C1-863CD742112B}"/>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5</a:t>
              </a:r>
            </a:p>
          </p:txBody>
        </p:sp>
      </p:grpSp>
    </p:spTree>
    <p:extLst>
      <p:ext uri="{BB962C8B-B14F-4D97-AF65-F5344CB8AC3E}">
        <p14:creationId xmlns:p14="http://schemas.microsoft.com/office/powerpoint/2010/main" val="3093137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id="{EB531BB0-E8C4-7911-E415-D7B8D9C9F4B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463879"/>
            <a:ext cx="6808692" cy="3829096"/>
          </a:xfrm>
          <a:prstGeom prst="rect">
            <a:avLst/>
          </a:prstGeom>
        </p:spPr>
      </p:pic>
      <p:pic>
        <p:nvPicPr>
          <p:cNvPr id="6" name="Content Placeholder 12" descr="Shape&#10;&#10;Description automatically generated">
            <a:hlinkClick r:id="rId5" action="ppaction://hlinksldjump"/>
            <a:extLst>
              <a:ext uri="{FF2B5EF4-FFF2-40B4-BE49-F238E27FC236}">
                <a16:creationId xmlns:a16="http://schemas.microsoft.com/office/drawing/2014/main" id="{0AFF5807-2B6C-B6B3-1B58-AB5E184C134E}"/>
              </a:ext>
            </a:extLst>
          </p:cNvPr>
          <p:cNvPicPr>
            <a:picLocks noGrp="1" noChangeAspect="1"/>
          </p:cNvPicPr>
          <p:nvPr/>
        </p:nvPicPr>
        <p:blipFill>
          <a:blip r:embed="rId6" cstate="email">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93026" y="847889"/>
            <a:ext cx="2188420" cy="3645997"/>
          </a:xfrm>
          <a:prstGeom prst="rect">
            <a:avLst/>
          </a:prstGeom>
        </p:spPr>
      </p:pic>
      <p:sp>
        <p:nvSpPr>
          <p:cNvPr id="7" name="TextBox 2">
            <a:extLst>
              <a:ext uri="{FF2B5EF4-FFF2-40B4-BE49-F238E27FC236}">
                <a16:creationId xmlns:a16="http://schemas.microsoft.com/office/drawing/2014/main" id="{0BD4B3A2-67B6-2983-105C-9668E734B68C}"/>
              </a:ext>
            </a:extLst>
          </p:cNvPr>
          <p:cNvSpPr txBox="1"/>
          <p:nvPr/>
        </p:nvSpPr>
        <p:spPr>
          <a:xfrm>
            <a:off x="293026" y="4705152"/>
            <a:ext cx="2188420"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F4480"/>
                </a:solidFill>
                <a:effectLst/>
                <a:uLnTx/>
                <a:uFillTx/>
                <a:latin typeface="Tondo" panose="020F0503020202020204" pitchFamily="34" charset="0"/>
                <a:ea typeface="Ebrima" panose="02000000000000000000" pitchFamily="2" charset="0"/>
                <a:cs typeface="Ebrima" panose="02000000000000000000" pitchFamily="2" charset="0"/>
              </a:rPr>
              <a:t>Hear</a:t>
            </a: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me</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TextBox 3">
            <a:extLst>
              <a:ext uri="{FF2B5EF4-FFF2-40B4-BE49-F238E27FC236}">
                <a16:creationId xmlns:a16="http://schemas.microsoft.com/office/drawing/2014/main" id="{2E4B4BB1-0252-200B-4A6A-B6057DC94466}"/>
              </a:ext>
            </a:extLst>
          </p:cNvPr>
          <p:cNvSpPr txBox="1"/>
          <p:nvPr/>
        </p:nvSpPr>
        <p:spPr>
          <a:xfrm flipH="1">
            <a:off x="3856900" y="4725415"/>
            <a:ext cx="1998607"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F4480"/>
                </a:solidFill>
                <a:effectLst/>
                <a:uLnTx/>
                <a:uFillTx/>
                <a:latin typeface="Tondo" panose="020F0503020202020204" pitchFamily="34" charset="0"/>
                <a:ea typeface="Ebrima" panose="02000000000000000000" pitchFamily="2" charset="0"/>
                <a:cs typeface="Ebrima" panose="02000000000000000000" pitchFamily="2" charset="0"/>
              </a:rPr>
              <a:t>See</a:t>
            </a: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me</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4">
            <a:extLst>
              <a:ext uri="{FF2B5EF4-FFF2-40B4-BE49-F238E27FC236}">
                <a16:creationId xmlns:a16="http://schemas.microsoft.com/office/drawing/2014/main" id="{BE139CE5-45DF-696F-558A-638A53A58610}"/>
              </a:ext>
            </a:extLst>
          </p:cNvPr>
          <p:cNvSpPr txBox="1"/>
          <p:nvPr/>
        </p:nvSpPr>
        <p:spPr>
          <a:xfrm>
            <a:off x="7185449" y="4725415"/>
            <a:ext cx="4629794" cy="70788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EF4480"/>
                </a:solidFill>
                <a:effectLst/>
                <a:uLnTx/>
                <a:uFillTx/>
                <a:latin typeface="Tondo" panose="020F0503020202020204" pitchFamily="34" charset="0"/>
                <a:ea typeface="Ebrima" panose="02000000000000000000" pitchFamily="2" charset="0"/>
                <a:cs typeface="Ebrima" panose="02000000000000000000" pitchFamily="2" charset="0"/>
              </a:rPr>
              <a:t>Understand</a:t>
            </a:r>
            <a:r>
              <a:rPr kumimoji="0" lang="en-GB" sz="4000" b="0" i="0" u="none" strike="noStrike" kern="1200" cap="none" spc="0" normalizeH="0" baseline="0" noProof="0" dirty="0">
                <a:ln>
                  <a:noFill/>
                </a:ln>
                <a:solidFill>
                  <a:srgbClr val="48225C"/>
                </a:solidFill>
                <a:effectLst/>
                <a:uLnTx/>
                <a:uFillTx/>
                <a:latin typeface="Tondo" panose="020F0503020202020204" pitchFamily="34" charset="0"/>
                <a:ea typeface="Ebrima" panose="02000000000000000000" pitchFamily="2" charset="0"/>
                <a:cs typeface="Ebrima" panose="02000000000000000000" pitchFamily="2" charset="0"/>
              </a:rPr>
              <a:t> my life</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descr="Icon&#10;&#10;Description automatically generated">
            <a:hlinkClick r:id="rId8" action="ppaction://hlinksldjump"/>
            <a:extLst>
              <a:ext uri="{FF2B5EF4-FFF2-40B4-BE49-F238E27FC236}">
                <a16:creationId xmlns:a16="http://schemas.microsoft.com/office/drawing/2014/main" id="{E770C861-6355-99A8-AE3A-3669A7B99B1B}"/>
              </a:ext>
            </a:extLst>
          </p:cNvPr>
          <p:cNvPicPr>
            <a:picLocks noChangeAspect="1"/>
          </p:cNvPicPr>
          <p:nvPr/>
        </p:nvPicPr>
        <p:blipFill>
          <a:blip r:embed="rId9" cstate="email">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966637" y="1675464"/>
            <a:ext cx="3779134" cy="1990845"/>
          </a:xfrm>
          <a:prstGeom prst="rect">
            <a:avLst/>
          </a:prstGeom>
        </p:spPr>
      </p:pic>
      <p:grpSp>
        <p:nvGrpSpPr>
          <p:cNvPr id="2" name="Group 1">
            <a:extLst>
              <a:ext uri="{FF2B5EF4-FFF2-40B4-BE49-F238E27FC236}">
                <a16:creationId xmlns:a16="http://schemas.microsoft.com/office/drawing/2014/main" id="{B3707CC6-51A4-568A-0C93-3024065B859E}"/>
              </a:ext>
            </a:extLst>
          </p:cNvPr>
          <p:cNvGrpSpPr/>
          <p:nvPr/>
        </p:nvGrpSpPr>
        <p:grpSpPr>
          <a:xfrm>
            <a:off x="11454938" y="122314"/>
            <a:ext cx="614750" cy="503079"/>
            <a:chOff x="8060" y="781053"/>
            <a:chExt cx="2204860" cy="661458"/>
          </a:xfrm>
        </p:grpSpPr>
        <p:sp>
          <p:nvSpPr>
            <p:cNvPr id="3" name="Rectangle 2">
              <a:extLst>
                <a:ext uri="{FF2B5EF4-FFF2-40B4-BE49-F238E27FC236}">
                  <a16:creationId xmlns:a16="http://schemas.microsoft.com/office/drawing/2014/main" id="{B52E471E-876E-FDEC-34D9-2C0880FD817C}"/>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4" name="TextBox 3">
              <a:extLst>
                <a:ext uri="{FF2B5EF4-FFF2-40B4-BE49-F238E27FC236}">
                  <a16:creationId xmlns:a16="http://schemas.microsoft.com/office/drawing/2014/main" id="{DFB44AD4-A20E-7E81-408C-767584190EFF}"/>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5</a:t>
              </a:r>
            </a:p>
          </p:txBody>
        </p:sp>
      </p:grpSp>
    </p:spTree>
    <p:extLst>
      <p:ext uri="{BB962C8B-B14F-4D97-AF65-F5344CB8AC3E}">
        <p14:creationId xmlns:p14="http://schemas.microsoft.com/office/powerpoint/2010/main" val="85211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A532-9F81-858F-C5DE-97B246E2E866}"/>
              </a:ext>
            </a:extLst>
          </p:cNvPr>
          <p:cNvSpPr>
            <a:spLocks noGrp="1"/>
          </p:cNvSpPr>
          <p:nvPr>
            <p:ph type="title"/>
          </p:nvPr>
        </p:nvSpPr>
        <p:spPr>
          <a:xfrm>
            <a:off x="360000" y="360000"/>
            <a:ext cx="10515600" cy="775851"/>
          </a:xfrm>
        </p:spPr>
        <p:txBody>
          <a:bodyPr/>
          <a:lstStyle/>
          <a:p>
            <a:r>
              <a:rPr lang="en-GB" b="1" dirty="0">
                <a:solidFill>
                  <a:srgbClr val="EB3377"/>
                </a:solidFill>
                <a:latin typeface="Tondo"/>
                <a:ea typeface="Ebrima"/>
                <a:cs typeface="Ebrima"/>
              </a:rPr>
              <a:t>Recording</a:t>
            </a:r>
            <a:r>
              <a:rPr lang="en-GB" dirty="0">
                <a:solidFill>
                  <a:srgbClr val="4A205D"/>
                </a:solidFill>
                <a:latin typeface="Tondo"/>
                <a:ea typeface="Ebrima"/>
                <a:cs typeface="Ebrima"/>
              </a:rPr>
              <a:t> </a:t>
            </a:r>
            <a:r>
              <a:rPr lang="en-GB" b="1" dirty="0">
                <a:solidFill>
                  <a:srgbClr val="4A205D"/>
                </a:solidFill>
                <a:latin typeface="Tondo"/>
                <a:ea typeface="Ebrima"/>
                <a:cs typeface="Ebrima"/>
              </a:rPr>
              <a:t>your concerns in writing</a:t>
            </a:r>
          </a:p>
        </p:txBody>
      </p:sp>
      <p:sp>
        <p:nvSpPr>
          <p:cNvPr id="3" name="Content Placeholder 2">
            <a:extLst>
              <a:ext uri="{FF2B5EF4-FFF2-40B4-BE49-F238E27FC236}">
                <a16:creationId xmlns:a16="http://schemas.microsoft.com/office/drawing/2014/main" id="{91F8EE52-3CE9-CD0E-788F-8F583F72645A}"/>
              </a:ext>
            </a:extLst>
          </p:cNvPr>
          <p:cNvSpPr>
            <a:spLocks noGrp="1"/>
          </p:cNvSpPr>
          <p:nvPr>
            <p:ph idx="1"/>
          </p:nvPr>
        </p:nvSpPr>
        <p:spPr>
          <a:xfrm>
            <a:off x="360000" y="1302077"/>
            <a:ext cx="10515600" cy="3768071"/>
          </a:xfrm>
        </p:spPr>
        <p:txBody>
          <a:bodyPr vert="horz" lIns="91440" tIns="45720" rIns="91440" bIns="45720" rtlCol="0" anchor="t">
            <a:normAutofit lnSpcReduction="10000"/>
          </a:bodyPr>
          <a:lstStyle/>
          <a:p>
            <a:pPr marL="0" indent="0">
              <a:lnSpc>
                <a:spcPct val="114000"/>
              </a:lnSpc>
              <a:buNone/>
            </a:pPr>
            <a:r>
              <a:rPr lang="en-GB">
                <a:latin typeface="Tondo"/>
                <a:ea typeface="Ebrima"/>
                <a:cs typeface="Ebrima"/>
              </a:rPr>
              <a:t>Record keeping is an </a:t>
            </a:r>
            <a:r>
              <a:rPr lang="en-GB" b="1">
                <a:solidFill>
                  <a:srgbClr val="EF4480"/>
                </a:solidFill>
                <a:latin typeface="Tondo"/>
                <a:ea typeface="Ebrima"/>
                <a:cs typeface="Ebrima"/>
              </a:rPr>
              <a:t>important</a:t>
            </a:r>
            <a:r>
              <a:rPr lang="en-GB">
                <a:latin typeface="Tondo"/>
                <a:ea typeface="Ebrima"/>
                <a:cs typeface="Ebrima"/>
              </a:rPr>
              <a:t> part of safeguarding. Effective records can help </a:t>
            </a:r>
            <a:r>
              <a:rPr lang="en-GB" b="1">
                <a:solidFill>
                  <a:srgbClr val="EF4480"/>
                </a:solidFill>
                <a:latin typeface="Tondo"/>
                <a:ea typeface="Ebrima"/>
                <a:cs typeface="Ebrima"/>
              </a:rPr>
              <a:t>identify patterns and concerns</a:t>
            </a:r>
            <a:r>
              <a:rPr lang="en-GB">
                <a:latin typeface="Tondo"/>
                <a:ea typeface="Ebrima"/>
                <a:cs typeface="Ebrima"/>
              </a:rPr>
              <a:t> which might be missed if we didn’t have systems in place. </a:t>
            </a:r>
            <a:endParaRPr lang="en-GB">
              <a:latin typeface="Tondo"/>
            </a:endParaRPr>
          </a:p>
          <a:p>
            <a:pPr marL="0" indent="0">
              <a:lnSpc>
                <a:spcPct val="114000"/>
              </a:lnSpc>
              <a:buNone/>
            </a:pPr>
            <a:endParaRPr lang="en-GB">
              <a:latin typeface="Tondo"/>
            </a:endParaRPr>
          </a:p>
          <a:p>
            <a:pPr marL="0" indent="0">
              <a:lnSpc>
                <a:spcPct val="114000"/>
              </a:lnSpc>
              <a:buNone/>
            </a:pPr>
            <a:r>
              <a:rPr lang="en-GB">
                <a:latin typeface="Tondo"/>
                <a:ea typeface="Ebrima"/>
                <a:cs typeface="Ebrima"/>
              </a:rPr>
              <a:t>Every piece of information might be </a:t>
            </a:r>
            <a:r>
              <a:rPr lang="en-GB" b="1">
                <a:solidFill>
                  <a:srgbClr val="EF4480"/>
                </a:solidFill>
                <a:latin typeface="Tondo"/>
                <a:ea typeface="Ebrima"/>
                <a:cs typeface="Ebrima"/>
              </a:rPr>
              <a:t>part of a bigger picture</a:t>
            </a:r>
            <a:r>
              <a:rPr lang="en-GB">
                <a:latin typeface="Tondo"/>
                <a:ea typeface="Ebrima"/>
                <a:cs typeface="Ebrima"/>
              </a:rPr>
              <a:t>. </a:t>
            </a:r>
            <a:endParaRPr lang="en-GB">
              <a:latin typeface="Tondo"/>
            </a:endParaRPr>
          </a:p>
          <a:p>
            <a:pPr marL="0" indent="0">
              <a:lnSpc>
                <a:spcPct val="114000"/>
              </a:lnSpc>
              <a:buNone/>
            </a:pPr>
            <a:endParaRPr lang="en-GB">
              <a:latin typeface="Tondo"/>
            </a:endParaRPr>
          </a:p>
          <a:p>
            <a:pPr marL="0" indent="0">
              <a:lnSpc>
                <a:spcPct val="114000"/>
              </a:lnSpc>
              <a:buNone/>
            </a:pPr>
            <a:r>
              <a:rPr lang="en-GB">
                <a:latin typeface="Tondo"/>
                <a:ea typeface="Ebrima"/>
                <a:cs typeface="Ebrima"/>
              </a:rPr>
              <a:t>How might your records be used in safeguarding?</a:t>
            </a:r>
            <a:endParaRPr lang="en-GB"/>
          </a:p>
        </p:txBody>
      </p:sp>
      <p:pic>
        <p:nvPicPr>
          <p:cNvPr id="6" name="Picture 5" descr="Cartoon checklist and pencil">
            <a:extLst>
              <a:ext uri="{FF2B5EF4-FFF2-40B4-BE49-F238E27FC236}">
                <a16:creationId xmlns:a16="http://schemas.microsoft.com/office/drawing/2014/main" id="{44C78352-ED14-7C48-057C-F61455D76A4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016181" y="3923764"/>
            <a:ext cx="3087330" cy="2732675"/>
          </a:xfrm>
          <a:prstGeom prst="rect">
            <a:avLst/>
          </a:prstGeom>
        </p:spPr>
      </p:pic>
      <p:grpSp>
        <p:nvGrpSpPr>
          <p:cNvPr id="4" name="Group 3">
            <a:extLst>
              <a:ext uri="{FF2B5EF4-FFF2-40B4-BE49-F238E27FC236}">
                <a16:creationId xmlns:a16="http://schemas.microsoft.com/office/drawing/2014/main" id="{E5204991-EEDD-0FAA-1DB9-38D295074B64}"/>
              </a:ext>
            </a:extLst>
          </p:cNvPr>
          <p:cNvGrpSpPr/>
          <p:nvPr/>
        </p:nvGrpSpPr>
        <p:grpSpPr>
          <a:xfrm>
            <a:off x="11454938" y="122314"/>
            <a:ext cx="614750" cy="503079"/>
            <a:chOff x="8060" y="781053"/>
            <a:chExt cx="2204860" cy="661458"/>
          </a:xfrm>
        </p:grpSpPr>
        <p:sp>
          <p:nvSpPr>
            <p:cNvPr id="5" name="Rectangle 4">
              <a:extLst>
                <a:ext uri="{FF2B5EF4-FFF2-40B4-BE49-F238E27FC236}">
                  <a16:creationId xmlns:a16="http://schemas.microsoft.com/office/drawing/2014/main" id="{A0977C2C-4875-AA38-DE29-690BC8B191C6}"/>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7" name="TextBox 6">
              <a:extLst>
                <a:ext uri="{FF2B5EF4-FFF2-40B4-BE49-F238E27FC236}">
                  <a16:creationId xmlns:a16="http://schemas.microsoft.com/office/drawing/2014/main" id="{5E311A44-9225-7E78-A102-72BD88F524E2}"/>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5</a:t>
              </a:r>
            </a:p>
          </p:txBody>
        </p:sp>
      </p:grpSp>
    </p:spTree>
    <p:extLst>
      <p:ext uri="{BB962C8B-B14F-4D97-AF65-F5344CB8AC3E}">
        <p14:creationId xmlns:p14="http://schemas.microsoft.com/office/powerpoint/2010/main" val="3314767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EBF6D0-3BC2-B4EA-D88C-3003DD812D73}"/>
              </a:ext>
            </a:extLst>
          </p:cNvPr>
          <p:cNvSpPr/>
          <p:nvPr/>
        </p:nvSpPr>
        <p:spPr>
          <a:xfrm>
            <a:off x="0" y="5654842"/>
            <a:ext cx="4957011" cy="154004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CBE0EB59-8ACA-5F7B-5FDB-E7EF922D1BAF}"/>
              </a:ext>
            </a:extLst>
          </p:cNvPr>
          <p:cNvSpPr>
            <a:spLocks noGrp="1"/>
          </p:cNvSpPr>
          <p:nvPr>
            <p:ph idx="1"/>
          </p:nvPr>
        </p:nvSpPr>
        <p:spPr>
          <a:xfrm>
            <a:off x="274275" y="292894"/>
            <a:ext cx="11598638" cy="6272212"/>
          </a:xfrm>
        </p:spPr>
        <p:txBody>
          <a:bodyPr anchor="ctr">
            <a:noAutofit/>
          </a:bodyPr>
          <a:lstStyle/>
          <a:p>
            <a:pPr marL="0" indent="0">
              <a:lnSpc>
                <a:spcPct val="114000"/>
              </a:lnSpc>
              <a:buNone/>
            </a:pPr>
            <a:r>
              <a:rPr lang="en-GB" dirty="0">
                <a:latin typeface="Tondo"/>
                <a:ea typeface="Ebrima"/>
                <a:cs typeface="Ebrima"/>
              </a:rPr>
              <a:t>Sophie D’s  dad came to reception, he was kicking off because yesterday she was bullied online by older boys who were threatening to send nude photos of her to everyone in the school, and he wanted to see her form teacher. Mr Smith wasn’t available, so I said I’d meet with him. He said that Sophie told him that she had reported this, but nothing had been done and he wanted it sorted. He wanted the contact details for these boy’s parents.  Sophie’s dad said that this morning he had struggled to get her to school because of the threats that had been made online. He told her to show me the messages. I read some of the messages Sophie had put on there and she was as bad as the others posting on there. I told Dad that they needed to talk to the DSL.</a:t>
            </a:r>
          </a:p>
          <a:p>
            <a:pPr marL="0" indent="0" algn="r">
              <a:lnSpc>
                <a:spcPct val="114000"/>
              </a:lnSpc>
              <a:buNone/>
            </a:pPr>
            <a:r>
              <a:rPr lang="en-GB" sz="2400" dirty="0">
                <a:latin typeface="Tondo"/>
                <a:ea typeface="Ebrima"/>
                <a:cs typeface="Ebrima"/>
              </a:rPr>
              <a:t>DS, 8</a:t>
            </a:r>
            <a:r>
              <a:rPr lang="en-GB" sz="2400" baseline="30000" dirty="0">
                <a:latin typeface="Tondo"/>
                <a:ea typeface="Ebrima"/>
                <a:cs typeface="Ebrima"/>
              </a:rPr>
              <a:t>th</a:t>
            </a:r>
            <a:r>
              <a:rPr lang="en-GB" sz="2400" dirty="0">
                <a:latin typeface="Tondo"/>
                <a:ea typeface="Ebrima"/>
                <a:cs typeface="Ebrima"/>
              </a:rPr>
              <a:t> March</a:t>
            </a:r>
          </a:p>
        </p:txBody>
      </p:sp>
      <p:grpSp>
        <p:nvGrpSpPr>
          <p:cNvPr id="3" name="Group 2">
            <a:extLst>
              <a:ext uri="{FF2B5EF4-FFF2-40B4-BE49-F238E27FC236}">
                <a16:creationId xmlns:a16="http://schemas.microsoft.com/office/drawing/2014/main" id="{3C2495DB-6617-69E0-6B99-181D1FE8E3CF}"/>
              </a:ext>
            </a:extLst>
          </p:cNvPr>
          <p:cNvGrpSpPr/>
          <p:nvPr/>
        </p:nvGrpSpPr>
        <p:grpSpPr>
          <a:xfrm>
            <a:off x="11454938" y="122314"/>
            <a:ext cx="614750" cy="503079"/>
            <a:chOff x="8060" y="781053"/>
            <a:chExt cx="2204860" cy="661458"/>
          </a:xfrm>
        </p:grpSpPr>
        <p:sp>
          <p:nvSpPr>
            <p:cNvPr id="5" name="Rectangle 4">
              <a:extLst>
                <a:ext uri="{FF2B5EF4-FFF2-40B4-BE49-F238E27FC236}">
                  <a16:creationId xmlns:a16="http://schemas.microsoft.com/office/drawing/2014/main" id="{81BDAAB5-EA23-193E-BA07-55631C748A4B}"/>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79D0B18E-1008-286E-428F-E331F83E7A0D}"/>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5</a:t>
              </a:r>
            </a:p>
          </p:txBody>
        </p:sp>
      </p:grpSp>
    </p:spTree>
    <p:extLst>
      <p:ext uri="{BB962C8B-B14F-4D97-AF65-F5344CB8AC3E}">
        <p14:creationId xmlns:p14="http://schemas.microsoft.com/office/powerpoint/2010/main" val="11862511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A0CC59DE-FD37-3276-6900-C03EF6FD7947}"/>
              </a:ext>
            </a:extLst>
          </p:cNvPr>
          <p:cNvPicPr>
            <a:picLocks noChangeAspect="1"/>
          </p:cNvPicPr>
          <p:nvPr/>
        </p:nvPicPr>
        <p:blipFill rotWithShape="1">
          <a:blip r:embed="rId3"/>
          <a:srcRect b="19"/>
          <a:stretch/>
        </p:blipFill>
        <p:spPr>
          <a:xfrm>
            <a:off x="0" y="0"/>
            <a:ext cx="12192000" cy="6858000"/>
          </a:xfrm>
          <a:prstGeom prst="rect">
            <a:avLst/>
          </a:prstGeom>
        </p:spPr>
      </p:pic>
      <p:pic>
        <p:nvPicPr>
          <p:cNvPr id="3" name="Picture 2" descr="A screenshot of a cell phone&#10;&#10;Description automatically generated">
            <a:extLst>
              <a:ext uri="{FF2B5EF4-FFF2-40B4-BE49-F238E27FC236}">
                <a16:creationId xmlns:a16="http://schemas.microsoft.com/office/drawing/2014/main" id="{6EE8B332-55D7-D23A-95A3-7340E538CB9F}"/>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descr="A screenshot of a cell phone">
            <a:extLst>
              <a:ext uri="{FF2B5EF4-FFF2-40B4-BE49-F238E27FC236}">
                <a16:creationId xmlns:a16="http://schemas.microsoft.com/office/drawing/2014/main" id="{D062D21A-4934-0B10-CD19-163E93FD1514}"/>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descr="A screenshot of a cell phone&#10;&#10;Description automatically generated">
            <a:extLst>
              <a:ext uri="{FF2B5EF4-FFF2-40B4-BE49-F238E27FC236}">
                <a16:creationId xmlns:a16="http://schemas.microsoft.com/office/drawing/2014/main" id="{21A8BB51-BBE7-7F49-8E73-B31BDDB99112}"/>
              </a:ext>
            </a:extLst>
          </p:cNvPr>
          <p:cNvPicPr>
            <a:picLocks noChangeAspect="1"/>
          </p:cNvPicPr>
          <p:nvPr/>
        </p:nvPicPr>
        <p:blipFill>
          <a:blip r:embed="rId3"/>
          <a:stretch>
            <a:fillRect/>
          </a:stretch>
        </p:blipFill>
        <p:spPr>
          <a:xfrm>
            <a:off x="0" y="0"/>
            <a:ext cx="12192000" cy="6858000"/>
          </a:xfrm>
          <a:prstGeom prst="rect">
            <a:avLst/>
          </a:prstGeom>
        </p:spPr>
      </p:pic>
      <p:pic>
        <p:nvPicPr>
          <p:cNvPr id="6" name="Picture 5" descr="A screenshot of a cell phone">
            <a:extLst>
              <a:ext uri="{FF2B5EF4-FFF2-40B4-BE49-F238E27FC236}">
                <a16:creationId xmlns:a16="http://schemas.microsoft.com/office/drawing/2014/main" id="{7CACB686-1CBC-C55A-0AC4-511F05D453FE}"/>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81B55219-5327-F2D0-57DF-5E4600CAA0F5}"/>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214FE7B8-2693-AE50-6178-211F0E73F5C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12194801" cy="6858000"/>
          </a:xfrm>
          <a:prstGeom prst="rect">
            <a:avLst/>
          </a:prstGeom>
        </p:spPr>
      </p:pic>
      <p:grpSp>
        <p:nvGrpSpPr>
          <p:cNvPr id="10" name="Group 9">
            <a:extLst>
              <a:ext uri="{FF2B5EF4-FFF2-40B4-BE49-F238E27FC236}">
                <a16:creationId xmlns:a16="http://schemas.microsoft.com/office/drawing/2014/main" id="{3A2DEC56-CEC3-4DE6-B4A9-CD1398546177}"/>
              </a:ext>
            </a:extLst>
          </p:cNvPr>
          <p:cNvGrpSpPr/>
          <p:nvPr/>
        </p:nvGrpSpPr>
        <p:grpSpPr>
          <a:xfrm>
            <a:off x="11454938" y="122314"/>
            <a:ext cx="614750" cy="503079"/>
            <a:chOff x="8060" y="781053"/>
            <a:chExt cx="2204860" cy="661458"/>
          </a:xfrm>
        </p:grpSpPr>
        <p:sp>
          <p:nvSpPr>
            <p:cNvPr id="11" name="Rectangle 10">
              <a:extLst>
                <a:ext uri="{FF2B5EF4-FFF2-40B4-BE49-F238E27FC236}">
                  <a16:creationId xmlns:a16="http://schemas.microsoft.com/office/drawing/2014/main" id="{874BDD46-4F79-B256-57B4-45A8796C1683}"/>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12" name="TextBox 11">
              <a:extLst>
                <a:ext uri="{FF2B5EF4-FFF2-40B4-BE49-F238E27FC236}">
                  <a16:creationId xmlns:a16="http://schemas.microsoft.com/office/drawing/2014/main" id="{63F60BED-905A-C5C0-D75E-EEC26DFC82D1}"/>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5</a:t>
              </a:r>
            </a:p>
          </p:txBody>
        </p:sp>
      </p:grpSp>
    </p:spTree>
    <p:extLst>
      <p:ext uri="{BB962C8B-B14F-4D97-AF65-F5344CB8AC3E}">
        <p14:creationId xmlns:p14="http://schemas.microsoft.com/office/powerpoint/2010/main" val="1388024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DE3EF-DFD0-E4BE-A4A8-E8DF0EB88996}"/>
              </a:ext>
            </a:extLst>
          </p:cNvPr>
          <p:cNvSpPr/>
          <p:nvPr/>
        </p:nvSpPr>
        <p:spPr>
          <a:xfrm>
            <a:off x="0" y="5654842"/>
            <a:ext cx="4957011" cy="154004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6FF4544-7C86-7035-E1FA-4E5787CC8F38}"/>
              </a:ext>
            </a:extLst>
          </p:cNvPr>
          <p:cNvSpPr txBox="1"/>
          <p:nvPr/>
        </p:nvSpPr>
        <p:spPr>
          <a:xfrm>
            <a:off x="260211" y="500882"/>
            <a:ext cx="11566832" cy="5625643"/>
          </a:xfrm>
          <a:prstGeom prst="rect">
            <a:avLst/>
          </a:prstGeom>
          <a:noFill/>
        </p:spPr>
        <p:txBody>
          <a:bodyPr wrap="square" lIns="91440" tIns="45720" rIns="91440" bIns="45720" anchor="t">
            <a:spAutoFit/>
          </a:bodyPr>
          <a:lstStyle/>
          <a:p>
            <a:pPr>
              <a:lnSpc>
                <a:spcPct val="114000"/>
              </a:lnSpc>
            </a:pPr>
            <a:r>
              <a:rPr lang="en-GB" sz="2800" dirty="0">
                <a:solidFill>
                  <a:srgbClr val="48225C"/>
                </a:solidFill>
                <a:latin typeface="Tondo"/>
              </a:rPr>
              <a:t>At 9.45 am, as I was approaching the reception area,  Mr Dudley arrived with his daughter, Sophie Dudley. He was upset and angry. He told me that Sophie  had come home yesterday crying saying that she had received online threats from  older students who stated that nude photos of her would be shared around the school. Mr Dudley also told me that Sophie reported this to a member of school staff, but it hadn’t been dealt with. Last night there were several more messages posted online regarding this, and Sophie had got upset and retaliated, sending messages back in self-defence. She had not wanted to come to school today however, he managed to persuade her so that it could get sorted.</a:t>
            </a:r>
          </a:p>
          <a:p>
            <a:pPr>
              <a:lnSpc>
                <a:spcPct val="114000"/>
              </a:lnSpc>
            </a:pPr>
            <a:endParaRPr lang="en-GB" sz="900" dirty="0">
              <a:solidFill>
                <a:srgbClr val="48225C"/>
              </a:solidFill>
              <a:latin typeface="Tondo"/>
            </a:endParaRPr>
          </a:p>
          <a:p>
            <a:pPr algn="r">
              <a:lnSpc>
                <a:spcPct val="114000"/>
              </a:lnSpc>
            </a:pPr>
            <a:r>
              <a:rPr lang="en-GB" sz="2800" dirty="0">
                <a:solidFill>
                  <a:srgbClr val="48225C"/>
                </a:solidFill>
                <a:latin typeface="Tondo"/>
              </a:rPr>
              <a:t>1/2</a:t>
            </a:r>
          </a:p>
        </p:txBody>
      </p:sp>
      <p:grpSp>
        <p:nvGrpSpPr>
          <p:cNvPr id="3" name="Group 2">
            <a:extLst>
              <a:ext uri="{FF2B5EF4-FFF2-40B4-BE49-F238E27FC236}">
                <a16:creationId xmlns:a16="http://schemas.microsoft.com/office/drawing/2014/main" id="{69C7CD6C-D2C8-77A5-1B7A-117A6C7DCA8F}"/>
              </a:ext>
            </a:extLst>
          </p:cNvPr>
          <p:cNvGrpSpPr/>
          <p:nvPr/>
        </p:nvGrpSpPr>
        <p:grpSpPr>
          <a:xfrm>
            <a:off x="11454938" y="122314"/>
            <a:ext cx="614750" cy="503079"/>
            <a:chOff x="8060" y="781053"/>
            <a:chExt cx="2204860" cy="661458"/>
          </a:xfrm>
        </p:grpSpPr>
        <p:sp>
          <p:nvSpPr>
            <p:cNvPr id="4" name="Rectangle 3">
              <a:extLst>
                <a:ext uri="{FF2B5EF4-FFF2-40B4-BE49-F238E27FC236}">
                  <a16:creationId xmlns:a16="http://schemas.microsoft.com/office/drawing/2014/main" id="{695BFE8F-543D-8899-36CF-07237BDD009D}"/>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C809C62A-6759-5F52-F5B4-B55528575217}"/>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5</a:t>
              </a:r>
            </a:p>
          </p:txBody>
        </p:sp>
      </p:grpSp>
    </p:spTree>
    <p:extLst>
      <p:ext uri="{BB962C8B-B14F-4D97-AF65-F5344CB8AC3E}">
        <p14:creationId xmlns:p14="http://schemas.microsoft.com/office/powerpoint/2010/main" val="3271988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6A5C06-5470-BA44-D5B6-07900305EDB0}"/>
              </a:ext>
            </a:extLst>
          </p:cNvPr>
          <p:cNvSpPr/>
          <p:nvPr/>
        </p:nvSpPr>
        <p:spPr>
          <a:xfrm>
            <a:off x="0" y="5654842"/>
            <a:ext cx="4957011" cy="154004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6FF4544-7C86-7035-E1FA-4E5787CC8F38}"/>
              </a:ext>
            </a:extLst>
          </p:cNvPr>
          <p:cNvSpPr txBox="1"/>
          <p:nvPr/>
        </p:nvSpPr>
        <p:spPr>
          <a:xfrm>
            <a:off x="195481" y="684385"/>
            <a:ext cx="11566832" cy="4832092"/>
          </a:xfrm>
          <a:prstGeom prst="rect">
            <a:avLst/>
          </a:prstGeom>
          <a:noFill/>
        </p:spPr>
        <p:txBody>
          <a:bodyPr wrap="square" lIns="91440" tIns="45720" rIns="91440" bIns="45720" anchor="t">
            <a:spAutoFit/>
          </a:bodyPr>
          <a:lstStyle/>
          <a:p>
            <a:pPr algn="just"/>
            <a:r>
              <a:rPr lang="en-GB" sz="2800" dirty="0">
                <a:solidFill>
                  <a:srgbClr val="48225C"/>
                </a:solidFill>
                <a:latin typeface="Tondo"/>
              </a:rPr>
              <a:t>Mr Dudley told Sophie James to show me the messages on her phone. Mr Dudley told me that there were only written messages on there, no photographs or any inappropriate material. I saw a message trail that started yesterday involving several Year 10 students and the responses from Sophie.</a:t>
            </a:r>
          </a:p>
          <a:p>
            <a:pPr algn="just"/>
            <a:endParaRPr lang="en-GB" sz="2800" dirty="0">
              <a:solidFill>
                <a:srgbClr val="48225C"/>
              </a:solidFill>
              <a:latin typeface="Tondo"/>
            </a:endParaRPr>
          </a:p>
          <a:p>
            <a:pPr algn="just"/>
            <a:r>
              <a:rPr lang="en-GB" sz="2800" dirty="0">
                <a:solidFill>
                  <a:srgbClr val="48225C"/>
                </a:solidFill>
                <a:latin typeface="Tondo"/>
              </a:rPr>
              <a:t>I told Mr Dudley that we took things like this very seriously, and that the DSL Mrs Green, would need to be informed. I explained that, although I could do this, it would be better if Sophie and Mr Dudley did it in person. I then escorted them to Mrs Green’s office, and she took over from there.</a:t>
            </a:r>
          </a:p>
          <a:p>
            <a:pPr algn="just"/>
            <a:endParaRPr lang="en-GB" sz="2800" dirty="0">
              <a:solidFill>
                <a:srgbClr val="48225C"/>
              </a:solidFill>
              <a:latin typeface="Tondo"/>
            </a:endParaRPr>
          </a:p>
          <a:p>
            <a:pPr algn="r"/>
            <a:r>
              <a:rPr lang="en-GB" sz="2800" dirty="0">
                <a:solidFill>
                  <a:srgbClr val="48225C"/>
                </a:solidFill>
                <a:latin typeface="Tondo"/>
              </a:rPr>
              <a:t>David Smith, Head of Year 8,  10.30 am, 8</a:t>
            </a:r>
            <a:r>
              <a:rPr lang="en-GB" sz="2800" baseline="30000" dirty="0">
                <a:solidFill>
                  <a:srgbClr val="48225C"/>
                </a:solidFill>
                <a:latin typeface="Tondo"/>
              </a:rPr>
              <a:t>th</a:t>
            </a:r>
            <a:r>
              <a:rPr lang="en-GB" sz="2800" dirty="0">
                <a:solidFill>
                  <a:srgbClr val="48225C"/>
                </a:solidFill>
                <a:latin typeface="Tondo"/>
              </a:rPr>
              <a:t> March 2024</a:t>
            </a:r>
          </a:p>
        </p:txBody>
      </p:sp>
      <p:grpSp>
        <p:nvGrpSpPr>
          <p:cNvPr id="3" name="Group 2">
            <a:extLst>
              <a:ext uri="{FF2B5EF4-FFF2-40B4-BE49-F238E27FC236}">
                <a16:creationId xmlns:a16="http://schemas.microsoft.com/office/drawing/2014/main" id="{ACC5D67E-2081-1FFB-2724-B6205DB33F93}"/>
              </a:ext>
            </a:extLst>
          </p:cNvPr>
          <p:cNvGrpSpPr/>
          <p:nvPr/>
        </p:nvGrpSpPr>
        <p:grpSpPr>
          <a:xfrm>
            <a:off x="11454938" y="122314"/>
            <a:ext cx="614750" cy="503079"/>
            <a:chOff x="8060" y="781053"/>
            <a:chExt cx="2204860" cy="661458"/>
          </a:xfrm>
        </p:grpSpPr>
        <p:sp>
          <p:nvSpPr>
            <p:cNvPr id="4" name="Rectangle 3">
              <a:extLst>
                <a:ext uri="{FF2B5EF4-FFF2-40B4-BE49-F238E27FC236}">
                  <a16:creationId xmlns:a16="http://schemas.microsoft.com/office/drawing/2014/main" id="{C7AA5407-4942-3292-0C8D-158FFE7729A5}"/>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6" name="TextBox 5">
              <a:extLst>
                <a:ext uri="{FF2B5EF4-FFF2-40B4-BE49-F238E27FC236}">
                  <a16:creationId xmlns:a16="http://schemas.microsoft.com/office/drawing/2014/main" id="{85D81577-0C70-CD2E-823A-B12770D017E2}"/>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5</a:t>
              </a:r>
            </a:p>
          </p:txBody>
        </p:sp>
      </p:grpSp>
    </p:spTree>
    <p:extLst>
      <p:ext uri="{BB962C8B-B14F-4D97-AF65-F5344CB8AC3E}">
        <p14:creationId xmlns:p14="http://schemas.microsoft.com/office/powerpoint/2010/main" val="3809052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7302-A555-2232-6264-3AF41633A2F5}"/>
              </a:ext>
            </a:extLst>
          </p:cNvPr>
          <p:cNvSpPr>
            <a:spLocks noGrp="1"/>
          </p:cNvSpPr>
          <p:nvPr>
            <p:ph type="title"/>
          </p:nvPr>
        </p:nvSpPr>
        <p:spPr>
          <a:xfrm>
            <a:off x="360000" y="360000"/>
            <a:ext cx="10515600" cy="775851"/>
          </a:xfrm>
        </p:spPr>
        <p:txBody>
          <a:bodyPr/>
          <a:lstStyle/>
          <a:p>
            <a:r>
              <a:rPr lang="en-GB" b="1" dirty="0">
                <a:solidFill>
                  <a:srgbClr val="4A205D"/>
                </a:solidFill>
                <a:latin typeface="Tondo"/>
                <a:ea typeface="Ebrima"/>
                <a:cs typeface="Ebrima"/>
              </a:rPr>
              <a:t>Action</a:t>
            </a:r>
            <a:r>
              <a:rPr lang="en-GB" dirty="0">
                <a:solidFill>
                  <a:srgbClr val="4A205D"/>
                </a:solidFill>
                <a:latin typeface="Tondo"/>
                <a:ea typeface="Ebrima"/>
                <a:cs typeface="Ebrima"/>
              </a:rPr>
              <a:t> </a:t>
            </a:r>
            <a:r>
              <a:rPr lang="en-GB" b="1" dirty="0">
                <a:solidFill>
                  <a:srgbClr val="4A205D"/>
                </a:solidFill>
                <a:latin typeface="Tondo"/>
                <a:ea typeface="Ebrima"/>
                <a:cs typeface="Ebrima"/>
              </a:rPr>
              <a:t>points</a:t>
            </a:r>
          </a:p>
        </p:txBody>
      </p:sp>
      <p:graphicFrame>
        <p:nvGraphicFramePr>
          <p:cNvPr id="6" name="Content Placeholder 2">
            <a:extLst>
              <a:ext uri="{FF2B5EF4-FFF2-40B4-BE49-F238E27FC236}">
                <a16:creationId xmlns:a16="http://schemas.microsoft.com/office/drawing/2014/main" id="{2FD3E609-3864-957F-DE19-014478A28F15}"/>
              </a:ext>
            </a:extLst>
          </p:cNvPr>
          <p:cNvGraphicFramePr/>
          <p:nvPr>
            <p:extLst>
              <p:ext uri="{D42A27DB-BD31-4B8C-83A1-F6EECF244321}">
                <p14:modId xmlns:p14="http://schemas.microsoft.com/office/powerpoint/2010/main" val="2852134923"/>
              </p:ext>
            </p:extLst>
          </p:nvPr>
        </p:nvGraphicFramePr>
        <p:xfrm>
          <a:off x="359998" y="1103770"/>
          <a:ext cx="11831839" cy="4357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17396E47-A8F1-9620-C600-546FCB8AA419}"/>
              </a:ext>
            </a:extLst>
          </p:cNvPr>
          <p:cNvGrpSpPr/>
          <p:nvPr/>
        </p:nvGrpSpPr>
        <p:grpSpPr>
          <a:xfrm>
            <a:off x="10412361" y="122314"/>
            <a:ext cx="1657327" cy="503079"/>
            <a:chOff x="8060" y="781053"/>
            <a:chExt cx="2204860" cy="661458"/>
          </a:xfrm>
        </p:grpSpPr>
        <p:sp>
          <p:nvSpPr>
            <p:cNvPr id="4" name="Rectangle 3">
              <a:extLst>
                <a:ext uri="{FF2B5EF4-FFF2-40B4-BE49-F238E27FC236}">
                  <a16:creationId xmlns:a16="http://schemas.microsoft.com/office/drawing/2014/main" id="{A2B1045E-75BF-D515-6010-BE58FEC1135A}"/>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5" name="TextBox 4">
              <a:extLst>
                <a:ext uri="{FF2B5EF4-FFF2-40B4-BE49-F238E27FC236}">
                  <a16:creationId xmlns:a16="http://schemas.microsoft.com/office/drawing/2014/main" id="{3D0EAD63-C7B3-FF6F-BB5F-17C7695FBE80}"/>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Summary</a:t>
              </a:r>
            </a:p>
          </p:txBody>
        </p:sp>
      </p:grpSp>
    </p:spTree>
    <p:extLst>
      <p:ext uri="{BB962C8B-B14F-4D97-AF65-F5344CB8AC3E}">
        <p14:creationId xmlns:p14="http://schemas.microsoft.com/office/powerpoint/2010/main" val="3382225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2347-25F1-23CA-6117-FBEE1CD7C039}"/>
              </a:ext>
            </a:extLst>
          </p:cNvPr>
          <p:cNvSpPr>
            <a:spLocks noGrp="1"/>
          </p:cNvSpPr>
          <p:nvPr>
            <p:ph type="title"/>
          </p:nvPr>
        </p:nvSpPr>
        <p:spPr>
          <a:xfrm>
            <a:off x="360000" y="360000"/>
            <a:ext cx="11472000" cy="743239"/>
          </a:xfrm>
        </p:spPr>
        <p:txBody>
          <a:bodyPr anchor="ctr">
            <a:normAutofit/>
          </a:bodyPr>
          <a:lstStyle/>
          <a:p>
            <a:r>
              <a:rPr lang="en-GB"/>
              <a:t> </a:t>
            </a:r>
          </a:p>
        </p:txBody>
      </p:sp>
      <p:sp>
        <p:nvSpPr>
          <p:cNvPr id="5" name="TextBox 4">
            <a:extLst>
              <a:ext uri="{FF2B5EF4-FFF2-40B4-BE49-F238E27FC236}">
                <a16:creationId xmlns:a16="http://schemas.microsoft.com/office/drawing/2014/main" id="{77D9881A-ABAA-3D32-AC51-CE4EAEB56568}"/>
              </a:ext>
            </a:extLst>
          </p:cNvPr>
          <p:cNvSpPr txBox="1"/>
          <p:nvPr/>
        </p:nvSpPr>
        <p:spPr>
          <a:xfrm>
            <a:off x="360000" y="359999"/>
            <a:ext cx="11820577" cy="743239"/>
          </a:xfrm>
          <a:prstGeom prst="rect">
            <a:avLst/>
          </a:prstGeom>
        </p:spPr>
        <p:txBody>
          <a:bodyPr vert="horz" lIns="91440" tIns="45720" rIns="91440" bIns="45720" rtlCol="0" anchor="t">
            <a:normAutofit lnSpcReduction="10000"/>
          </a:bodyPr>
          <a:lstStyle/>
          <a:p>
            <a:pPr>
              <a:spcBef>
                <a:spcPts val="1000"/>
              </a:spcBef>
            </a:pPr>
            <a:r>
              <a:rPr lang="en-US" sz="4400" b="1" dirty="0">
                <a:solidFill>
                  <a:srgbClr val="4A205D"/>
                </a:solidFill>
                <a:latin typeface="Tondo" panose="020F0503020202020204"/>
              </a:rPr>
              <a:t>Aims of this training</a:t>
            </a:r>
            <a:endParaRPr lang="en-US" sz="4400" b="1" kern="1200" dirty="0">
              <a:solidFill>
                <a:srgbClr val="4A205D"/>
              </a:solidFill>
              <a:latin typeface="Tondo" panose="020F0503020202020204"/>
            </a:endParaRPr>
          </a:p>
        </p:txBody>
      </p:sp>
      <p:graphicFrame>
        <p:nvGraphicFramePr>
          <p:cNvPr id="7" name="Content Placeholder 2">
            <a:extLst>
              <a:ext uri="{FF2B5EF4-FFF2-40B4-BE49-F238E27FC236}">
                <a16:creationId xmlns:a16="http://schemas.microsoft.com/office/drawing/2014/main" id="{BCF96976-AF9B-F53C-D69B-AADB4BEE135F}"/>
              </a:ext>
            </a:extLst>
          </p:cNvPr>
          <p:cNvGraphicFramePr>
            <a:graphicFrameLocks noGrp="1"/>
          </p:cNvGraphicFramePr>
          <p:nvPr>
            <p:ph sz="half" idx="1"/>
          </p:nvPr>
        </p:nvGraphicFramePr>
        <p:xfrm>
          <a:off x="360000" y="851068"/>
          <a:ext cx="11472000" cy="47632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66FFFCAD-5C51-268D-16B9-B997DB720B10}"/>
              </a:ext>
            </a:extLst>
          </p:cNvPr>
          <p:cNvSpPr/>
          <p:nvPr/>
        </p:nvSpPr>
        <p:spPr>
          <a:xfrm>
            <a:off x="360000" y="1594306"/>
            <a:ext cx="2266822" cy="3293578"/>
          </a:xfrm>
          <a:prstGeom prst="rect">
            <a:avLst/>
          </a:prstGeom>
          <a:noFill/>
          <a:ln w="76200">
            <a:solidFill>
              <a:srgbClr val="EB3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7208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5CEBDF-7F14-2C98-B053-043B0AB2B32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363153" y="1202825"/>
            <a:ext cx="9465694" cy="4452350"/>
          </a:xfrm>
        </p:spPr>
      </p:pic>
    </p:spTree>
    <p:extLst>
      <p:ext uri="{BB962C8B-B14F-4D97-AF65-F5344CB8AC3E}">
        <p14:creationId xmlns:p14="http://schemas.microsoft.com/office/powerpoint/2010/main" val="21375091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3DD27-FDB6-4E91-8217-CB435985EC6C}"/>
              </a:ext>
            </a:extLst>
          </p:cNvPr>
          <p:cNvSpPr>
            <a:spLocks noGrp="1"/>
          </p:cNvSpPr>
          <p:nvPr>
            <p:ph type="title"/>
          </p:nvPr>
        </p:nvSpPr>
        <p:spPr>
          <a:xfrm>
            <a:off x="401784" y="685802"/>
            <a:ext cx="7838326" cy="2852737"/>
          </a:xfrm>
        </p:spPr>
        <p:txBody>
          <a:bodyPr/>
          <a:lstStyle/>
          <a:p>
            <a:r>
              <a:rPr lang="en-GB" dirty="0"/>
              <a:t>Questions?</a:t>
            </a:r>
            <a:br>
              <a:rPr lang="en-GB" dirty="0"/>
            </a:br>
            <a:br>
              <a:rPr lang="en-GB" dirty="0"/>
            </a:br>
            <a:r>
              <a:rPr lang="en-GB" dirty="0"/>
              <a:t>Keep learning …</a:t>
            </a:r>
          </a:p>
        </p:txBody>
      </p:sp>
      <p:sp>
        <p:nvSpPr>
          <p:cNvPr id="3" name="Text Placeholder 2">
            <a:extLst>
              <a:ext uri="{FF2B5EF4-FFF2-40B4-BE49-F238E27FC236}">
                <a16:creationId xmlns:a16="http://schemas.microsoft.com/office/drawing/2014/main" id="{880DEFEC-5FDC-4239-84D3-2194AD43B15F}"/>
              </a:ext>
            </a:extLst>
          </p:cNvPr>
          <p:cNvSpPr>
            <a:spLocks noGrp="1"/>
          </p:cNvSpPr>
          <p:nvPr>
            <p:ph type="body" idx="1"/>
          </p:nvPr>
        </p:nvSpPr>
        <p:spPr/>
        <p:txBody>
          <a:bodyPr/>
          <a:lstStyle/>
          <a:p>
            <a:r>
              <a:rPr lang="en-GB" dirty="0">
                <a:solidFill>
                  <a:srgbClr val="F3CB2E"/>
                </a:solidFill>
                <a:latin typeface="Tondo" panose="020F0503020202020204" pitchFamily="34" charset="0"/>
              </a:rPr>
              <a:t>For more information visit:</a:t>
            </a:r>
          </a:p>
          <a:p>
            <a:r>
              <a:rPr lang="en-GB" dirty="0">
                <a:latin typeface="Tondo" panose="020F0503020202020204" pitchFamily="34" charset="0"/>
              </a:rPr>
              <a:t>https://safeguarding.network/</a:t>
            </a:r>
          </a:p>
          <a:p>
            <a:r>
              <a:rPr lang="en-GB" b="1" dirty="0">
                <a:latin typeface="Tondo" panose="020F0503020202020204" pitchFamily="34" charset="0"/>
              </a:rPr>
              <a:t>Contact: 01803 862 336</a:t>
            </a:r>
          </a:p>
        </p:txBody>
      </p:sp>
    </p:spTree>
    <p:extLst>
      <p:ext uri="{BB962C8B-B14F-4D97-AF65-F5344CB8AC3E}">
        <p14:creationId xmlns:p14="http://schemas.microsoft.com/office/powerpoint/2010/main" val="8316017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close-up of a sign&#10;&#10;Description automatically generated">
            <a:hlinkClick r:id="" action="ppaction://hlinkshowjump?jump=lastslideviewed"/>
            <a:extLst>
              <a:ext uri="{FF2B5EF4-FFF2-40B4-BE49-F238E27FC236}">
                <a16:creationId xmlns:a16="http://schemas.microsoft.com/office/drawing/2014/main" id="{708AB541-F0D5-5F27-DC2A-363408DA936D}"/>
              </a:ext>
            </a:extLst>
          </p:cNvPr>
          <p:cNvPicPr>
            <a:picLocks noChangeAspect="1"/>
          </p:cNvPicPr>
          <p:nvPr/>
        </p:nvPicPr>
        <p:blipFill rotWithShape="1">
          <a:blip r:embed="rId2"/>
          <a:srcRect b="19"/>
          <a:stretch/>
        </p:blipFill>
        <p:spPr>
          <a:xfrm>
            <a:off x="0" y="0"/>
            <a:ext cx="12192000" cy="6858000"/>
          </a:xfrm>
          <a:prstGeom prst="rect">
            <a:avLst/>
          </a:prstGeom>
        </p:spPr>
      </p:pic>
      <p:sp>
        <p:nvSpPr>
          <p:cNvPr id="3" name="Arrow: Left 2">
            <a:hlinkClick r:id="rId3" action="ppaction://hlinksldjump"/>
            <a:extLst>
              <a:ext uri="{FF2B5EF4-FFF2-40B4-BE49-F238E27FC236}">
                <a16:creationId xmlns:a16="http://schemas.microsoft.com/office/drawing/2014/main" id="{2B2EA0D3-5DC7-180F-573E-FCCA9807DFB8}"/>
              </a:ext>
            </a:extLst>
          </p:cNvPr>
          <p:cNvSpPr/>
          <p:nvPr/>
        </p:nvSpPr>
        <p:spPr>
          <a:xfrm>
            <a:off x="10912507" y="6099349"/>
            <a:ext cx="1125527" cy="532451"/>
          </a:xfrm>
          <a:prstGeom prst="leftArrow">
            <a:avLst/>
          </a:prstGeom>
          <a:solidFill>
            <a:srgbClr val="4822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1637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blue eye with black eyes and white text&#10;&#10;Description automatically generated">
            <a:hlinkClick r:id="" action="ppaction://hlinkshowjump?jump=lastslideviewed"/>
            <a:extLst>
              <a:ext uri="{FF2B5EF4-FFF2-40B4-BE49-F238E27FC236}">
                <a16:creationId xmlns:a16="http://schemas.microsoft.com/office/drawing/2014/main" id="{C1002CF3-6035-D3B9-8166-1286810862AE}"/>
              </a:ext>
            </a:extLst>
          </p:cNvPr>
          <p:cNvPicPr>
            <a:picLocks noChangeAspect="1"/>
          </p:cNvPicPr>
          <p:nvPr/>
        </p:nvPicPr>
        <p:blipFill rotWithShape="1">
          <a:blip r:embed="rId2"/>
          <a:srcRect b="19"/>
          <a:stretch/>
        </p:blipFill>
        <p:spPr>
          <a:xfrm>
            <a:off x="0" y="0"/>
            <a:ext cx="12192000" cy="6858000"/>
          </a:xfrm>
          <a:prstGeom prst="rect">
            <a:avLst/>
          </a:prstGeom>
        </p:spPr>
      </p:pic>
      <p:sp>
        <p:nvSpPr>
          <p:cNvPr id="4" name="Arrow: Left 3">
            <a:hlinkClick r:id="rId3" action="ppaction://hlinksldjump"/>
            <a:extLst>
              <a:ext uri="{FF2B5EF4-FFF2-40B4-BE49-F238E27FC236}">
                <a16:creationId xmlns:a16="http://schemas.microsoft.com/office/drawing/2014/main" id="{766543C9-FF0B-0CFA-BD86-15F99959A8FC}"/>
              </a:ext>
            </a:extLst>
          </p:cNvPr>
          <p:cNvSpPr/>
          <p:nvPr/>
        </p:nvSpPr>
        <p:spPr>
          <a:xfrm>
            <a:off x="10912507" y="6099349"/>
            <a:ext cx="1125527" cy="532451"/>
          </a:xfrm>
          <a:prstGeom prst="leftArrow">
            <a:avLst/>
          </a:prstGeom>
          <a:solidFill>
            <a:srgbClr val="4822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8422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person with a light bulb coming out of their head&#10;&#10;Description automatically generated">
            <a:hlinkClick r:id="" action="ppaction://hlinkshowjump?jump=lastslideviewed"/>
            <a:extLst>
              <a:ext uri="{FF2B5EF4-FFF2-40B4-BE49-F238E27FC236}">
                <a16:creationId xmlns:a16="http://schemas.microsoft.com/office/drawing/2014/main" id="{283260D7-56F2-3A8E-6B06-9845D6D5E4E6}"/>
              </a:ext>
            </a:extLst>
          </p:cNvPr>
          <p:cNvPicPr>
            <a:picLocks noChangeAspect="1"/>
          </p:cNvPicPr>
          <p:nvPr/>
        </p:nvPicPr>
        <p:blipFill rotWithShape="1">
          <a:blip r:embed="rId2"/>
          <a:srcRect t="19"/>
          <a:stretch/>
        </p:blipFill>
        <p:spPr>
          <a:xfrm>
            <a:off x="0" y="0"/>
            <a:ext cx="12192000" cy="6858000"/>
          </a:xfrm>
          <a:prstGeom prst="rect">
            <a:avLst/>
          </a:prstGeom>
        </p:spPr>
      </p:pic>
      <p:sp>
        <p:nvSpPr>
          <p:cNvPr id="4" name="Arrow: Left 3">
            <a:hlinkClick r:id="rId3" action="ppaction://hlinksldjump"/>
            <a:extLst>
              <a:ext uri="{FF2B5EF4-FFF2-40B4-BE49-F238E27FC236}">
                <a16:creationId xmlns:a16="http://schemas.microsoft.com/office/drawing/2014/main" id="{71BD57A6-FEFE-4E23-AA6F-CF8728A82CA3}"/>
              </a:ext>
            </a:extLst>
          </p:cNvPr>
          <p:cNvSpPr/>
          <p:nvPr/>
        </p:nvSpPr>
        <p:spPr>
          <a:xfrm>
            <a:off x="10912507" y="6099349"/>
            <a:ext cx="1125527" cy="532451"/>
          </a:xfrm>
          <a:prstGeom prst="leftArrow">
            <a:avLst/>
          </a:prstGeom>
          <a:solidFill>
            <a:srgbClr val="48225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937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DAFAD4-B186-732B-621C-436EB62C8C9D}"/>
              </a:ext>
            </a:extLst>
          </p:cNvPr>
          <p:cNvSpPr>
            <a:spLocks noGrp="1"/>
          </p:cNvSpPr>
          <p:nvPr>
            <p:ph type="title"/>
          </p:nvPr>
        </p:nvSpPr>
        <p:spPr>
          <a:xfrm>
            <a:off x="796413" y="2477729"/>
            <a:ext cx="10722077" cy="1306677"/>
          </a:xfrm>
        </p:spPr>
        <p:txBody>
          <a:bodyPr>
            <a:normAutofit/>
          </a:bodyPr>
          <a:lstStyle/>
          <a:p>
            <a:pPr algn="ctr"/>
            <a:r>
              <a:rPr lang="en-GB" sz="6000" dirty="0">
                <a:solidFill>
                  <a:srgbClr val="4A205D"/>
                </a:solidFill>
                <a:latin typeface="Tondo"/>
                <a:ea typeface="Ebrima"/>
                <a:cs typeface="Ebrima"/>
              </a:rPr>
              <a:t>What is </a:t>
            </a:r>
            <a:r>
              <a:rPr lang="en-GB" sz="6000" b="1" dirty="0">
                <a:solidFill>
                  <a:srgbClr val="EB3377"/>
                </a:solidFill>
                <a:latin typeface="Tondo"/>
                <a:ea typeface="Ebrima"/>
                <a:cs typeface="Ebrima"/>
              </a:rPr>
              <a:t>safeguarding</a:t>
            </a:r>
            <a:r>
              <a:rPr lang="en-GB" sz="6000" dirty="0">
                <a:solidFill>
                  <a:srgbClr val="4A205D"/>
                </a:solidFill>
                <a:latin typeface="Tondo"/>
                <a:ea typeface="Ebrima"/>
                <a:cs typeface="Ebrima"/>
              </a:rPr>
              <a:t>?</a:t>
            </a:r>
            <a:endParaRPr lang="en-US" sz="6000" dirty="0">
              <a:solidFill>
                <a:srgbClr val="4A205D"/>
              </a:solidFill>
            </a:endParaRPr>
          </a:p>
        </p:txBody>
      </p:sp>
      <p:grpSp>
        <p:nvGrpSpPr>
          <p:cNvPr id="9" name="Group 8">
            <a:extLst>
              <a:ext uri="{FF2B5EF4-FFF2-40B4-BE49-F238E27FC236}">
                <a16:creationId xmlns:a16="http://schemas.microsoft.com/office/drawing/2014/main" id="{2E5798BE-660C-383C-04FA-15801142198B}"/>
              </a:ext>
            </a:extLst>
          </p:cNvPr>
          <p:cNvGrpSpPr/>
          <p:nvPr/>
        </p:nvGrpSpPr>
        <p:grpSpPr>
          <a:xfrm>
            <a:off x="11454938" y="122314"/>
            <a:ext cx="614750" cy="503079"/>
            <a:chOff x="8060" y="781053"/>
            <a:chExt cx="2204860" cy="661458"/>
          </a:xfrm>
        </p:grpSpPr>
        <p:sp>
          <p:nvSpPr>
            <p:cNvPr id="10" name="Rectangle 9">
              <a:extLst>
                <a:ext uri="{FF2B5EF4-FFF2-40B4-BE49-F238E27FC236}">
                  <a16:creationId xmlns:a16="http://schemas.microsoft.com/office/drawing/2014/main" id="{41BCEB8F-399A-788A-90D4-17B8F0A457F9}"/>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11" name="TextBox 10">
              <a:extLst>
                <a:ext uri="{FF2B5EF4-FFF2-40B4-BE49-F238E27FC236}">
                  <a16:creationId xmlns:a16="http://schemas.microsoft.com/office/drawing/2014/main" id="{CB57F4DD-358C-BFA5-17F0-16AA70416E10}"/>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p:txBody>
        </p:sp>
      </p:grpSp>
    </p:spTree>
    <p:extLst>
      <p:ext uri="{BB962C8B-B14F-4D97-AF65-F5344CB8AC3E}">
        <p14:creationId xmlns:p14="http://schemas.microsoft.com/office/powerpoint/2010/main" val="2217315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EC1435-0160-3688-A03A-BAF69D5F5A13}"/>
              </a:ext>
            </a:extLst>
          </p:cNvPr>
          <p:cNvSpPr>
            <a:spLocks noGrp="1"/>
          </p:cNvSpPr>
          <p:nvPr>
            <p:ph type="title"/>
          </p:nvPr>
        </p:nvSpPr>
        <p:spPr>
          <a:xfrm>
            <a:off x="360000" y="360000"/>
            <a:ext cx="10515600" cy="710811"/>
          </a:xfrm>
        </p:spPr>
        <p:txBody>
          <a:bodyPr/>
          <a:lstStyle/>
          <a:p>
            <a:r>
              <a:rPr lang="en-GB" dirty="0">
                <a:solidFill>
                  <a:srgbClr val="4A205D"/>
                </a:solidFill>
                <a:latin typeface="Tondo"/>
                <a:ea typeface="Ebrima"/>
                <a:cs typeface="Ebrima"/>
              </a:rPr>
              <a:t>What is </a:t>
            </a:r>
            <a:r>
              <a:rPr lang="en-GB" b="1" dirty="0">
                <a:solidFill>
                  <a:srgbClr val="EB3377"/>
                </a:solidFill>
                <a:latin typeface="Tondo"/>
                <a:ea typeface="Ebrima"/>
                <a:cs typeface="Ebrima"/>
              </a:rPr>
              <a:t>safeguarding</a:t>
            </a:r>
            <a:r>
              <a:rPr lang="en-GB" dirty="0">
                <a:solidFill>
                  <a:srgbClr val="4A205D"/>
                </a:solidFill>
                <a:latin typeface="Tondo"/>
                <a:ea typeface="Ebrima"/>
                <a:cs typeface="Ebrima"/>
              </a:rPr>
              <a:t>?</a:t>
            </a:r>
            <a:endParaRPr lang="en-US" dirty="0">
              <a:solidFill>
                <a:srgbClr val="4A205D"/>
              </a:solidFill>
            </a:endParaRPr>
          </a:p>
        </p:txBody>
      </p:sp>
      <p:sp>
        <p:nvSpPr>
          <p:cNvPr id="5" name="Content Placeholder 2">
            <a:extLst>
              <a:ext uri="{FF2B5EF4-FFF2-40B4-BE49-F238E27FC236}">
                <a16:creationId xmlns:a16="http://schemas.microsoft.com/office/drawing/2014/main" id="{8724DBF9-D028-1331-6A5D-0C1B45463CFD}"/>
              </a:ext>
            </a:extLst>
          </p:cNvPr>
          <p:cNvSpPr>
            <a:spLocks noGrp="1"/>
          </p:cNvSpPr>
          <p:nvPr>
            <p:ph idx="1"/>
          </p:nvPr>
        </p:nvSpPr>
        <p:spPr>
          <a:xfrm>
            <a:off x="360000" y="994674"/>
            <a:ext cx="11350344" cy="4702396"/>
          </a:xfrm>
        </p:spPr>
        <p:txBody>
          <a:bodyPr vert="horz" lIns="91440" tIns="45720" rIns="91440" bIns="45720" rtlCol="0" anchor="t">
            <a:noAutofit/>
          </a:bodyPr>
          <a:lstStyle/>
          <a:p>
            <a:pPr marL="0" indent="0">
              <a:lnSpc>
                <a:spcPct val="100000"/>
              </a:lnSpc>
              <a:buNone/>
            </a:pPr>
            <a:r>
              <a:rPr lang="en-GB" sz="2400" dirty="0">
                <a:solidFill>
                  <a:srgbClr val="4A205D"/>
                </a:solidFill>
                <a:latin typeface="Tondo"/>
                <a:ea typeface="Ebrima"/>
                <a:cs typeface="Ebrima"/>
              </a:rPr>
              <a:t>Safeguarding and promoting the welfare of children is defined for the purposes of this guidance as: </a:t>
            </a:r>
          </a:p>
          <a:p>
            <a:pPr>
              <a:lnSpc>
                <a:spcPct val="100000"/>
              </a:lnSpc>
              <a:buClr>
                <a:srgbClr val="48225C"/>
              </a:buClr>
            </a:pPr>
            <a:r>
              <a:rPr lang="en-GB" sz="2400" dirty="0">
                <a:highlight>
                  <a:srgbClr val="FFFF00"/>
                </a:highlight>
                <a:latin typeface="Tondo"/>
                <a:ea typeface="Ebrima"/>
                <a:cs typeface="Ebrima"/>
              </a:rPr>
              <a:t>providing </a:t>
            </a:r>
            <a:r>
              <a:rPr lang="en-GB" sz="2400" b="1" dirty="0">
                <a:solidFill>
                  <a:srgbClr val="EB3377"/>
                </a:solidFill>
                <a:highlight>
                  <a:srgbClr val="FFFF00"/>
                </a:highlight>
                <a:latin typeface="Tondo"/>
                <a:ea typeface="Ebrima"/>
                <a:cs typeface="Ebrima"/>
              </a:rPr>
              <a:t>help and support </a:t>
            </a:r>
            <a:r>
              <a:rPr lang="en-GB" sz="2400" dirty="0">
                <a:highlight>
                  <a:srgbClr val="FFFF00"/>
                </a:highlight>
                <a:latin typeface="Tondo"/>
                <a:ea typeface="Ebrima"/>
                <a:cs typeface="Ebrima"/>
              </a:rPr>
              <a:t>to meet the needs of children </a:t>
            </a:r>
            <a:r>
              <a:rPr lang="en-GB" sz="2400" b="1" dirty="0">
                <a:solidFill>
                  <a:srgbClr val="EB3377"/>
                </a:solidFill>
                <a:highlight>
                  <a:srgbClr val="FFFF00"/>
                </a:highlight>
                <a:latin typeface="Tondo"/>
                <a:ea typeface="Ebrima"/>
                <a:cs typeface="Ebrima"/>
              </a:rPr>
              <a:t>as soon as problems emerge</a:t>
            </a:r>
            <a:r>
              <a:rPr lang="en-GB" sz="2400" dirty="0">
                <a:highlight>
                  <a:srgbClr val="FFFF00"/>
                </a:highlight>
                <a:latin typeface="Tondo"/>
                <a:ea typeface="Ebrima"/>
                <a:cs typeface="Ebrima"/>
              </a:rPr>
              <a:t>;</a:t>
            </a:r>
          </a:p>
          <a:p>
            <a:pPr>
              <a:lnSpc>
                <a:spcPct val="100000"/>
              </a:lnSpc>
              <a:buClr>
                <a:srgbClr val="48225C"/>
              </a:buClr>
            </a:pPr>
            <a:r>
              <a:rPr lang="en-GB" sz="2400" b="1" dirty="0">
                <a:solidFill>
                  <a:srgbClr val="EB3377"/>
                </a:solidFill>
                <a:latin typeface="Tondo"/>
                <a:ea typeface="Ebrima"/>
                <a:cs typeface="Ebrima"/>
              </a:rPr>
              <a:t>protecting </a:t>
            </a:r>
            <a:r>
              <a:rPr lang="en-GB" sz="2400" dirty="0">
                <a:latin typeface="Tondo"/>
                <a:ea typeface="Ebrima"/>
                <a:cs typeface="Ebrima"/>
              </a:rPr>
              <a:t>children from </a:t>
            </a:r>
            <a:r>
              <a:rPr lang="en-GB" sz="2400" b="1" dirty="0">
                <a:solidFill>
                  <a:srgbClr val="EB3377"/>
                </a:solidFill>
                <a:latin typeface="Tondo"/>
                <a:ea typeface="Ebrima"/>
                <a:cs typeface="Ebrima"/>
              </a:rPr>
              <a:t>maltreatment, </a:t>
            </a:r>
            <a:r>
              <a:rPr lang="en-GB" sz="2400" dirty="0">
                <a:highlight>
                  <a:srgbClr val="FFFF00"/>
                </a:highlight>
                <a:latin typeface="Tondo"/>
                <a:ea typeface="Ebrima"/>
                <a:cs typeface="Ebrima"/>
              </a:rPr>
              <a:t>whether that is </a:t>
            </a:r>
            <a:r>
              <a:rPr lang="en-GB" sz="2400" b="1" dirty="0">
                <a:solidFill>
                  <a:srgbClr val="EB3377"/>
                </a:solidFill>
                <a:highlight>
                  <a:srgbClr val="FFFF00"/>
                </a:highlight>
                <a:latin typeface="Tondo"/>
                <a:ea typeface="Ebrima"/>
                <a:cs typeface="Ebrima"/>
              </a:rPr>
              <a:t>within or outside the home, </a:t>
            </a:r>
            <a:r>
              <a:rPr lang="en-GB" sz="2400" dirty="0">
                <a:highlight>
                  <a:srgbClr val="FFFF00"/>
                </a:highlight>
                <a:latin typeface="Tondo"/>
                <a:ea typeface="Ebrima"/>
                <a:cs typeface="Ebrima"/>
              </a:rPr>
              <a:t>including</a:t>
            </a:r>
            <a:r>
              <a:rPr lang="en-GB" sz="2400" b="1" dirty="0">
                <a:solidFill>
                  <a:srgbClr val="EB3377"/>
                </a:solidFill>
                <a:highlight>
                  <a:srgbClr val="FFFF00"/>
                </a:highlight>
                <a:latin typeface="Tondo"/>
                <a:ea typeface="Ebrima"/>
                <a:cs typeface="Ebrima"/>
              </a:rPr>
              <a:t> online</a:t>
            </a:r>
            <a:r>
              <a:rPr lang="en-GB" sz="2400" dirty="0">
                <a:highlight>
                  <a:srgbClr val="FFFF00"/>
                </a:highlight>
                <a:latin typeface="Tondo"/>
                <a:ea typeface="Ebrima"/>
                <a:cs typeface="Ebrima"/>
              </a:rPr>
              <a:t>;</a:t>
            </a:r>
            <a:endParaRPr lang="en-GB" sz="2400" b="1" dirty="0">
              <a:solidFill>
                <a:srgbClr val="EB3377"/>
              </a:solidFill>
              <a:highlight>
                <a:srgbClr val="FFFF00"/>
              </a:highlight>
              <a:latin typeface="Tondo"/>
              <a:ea typeface="Ebrima"/>
              <a:cs typeface="Ebrima"/>
            </a:endParaRPr>
          </a:p>
          <a:p>
            <a:pPr>
              <a:lnSpc>
                <a:spcPct val="100000"/>
              </a:lnSpc>
              <a:buClr>
                <a:srgbClr val="48225C"/>
              </a:buClr>
            </a:pPr>
            <a:r>
              <a:rPr lang="en-GB" sz="2400" b="1" dirty="0">
                <a:solidFill>
                  <a:srgbClr val="EB3377"/>
                </a:solidFill>
                <a:latin typeface="Tondo"/>
                <a:ea typeface="Ebrima"/>
                <a:cs typeface="Ebrima"/>
              </a:rPr>
              <a:t>preventing </a:t>
            </a:r>
            <a:r>
              <a:rPr lang="en-GB" sz="2400" dirty="0">
                <a:latin typeface="Tondo"/>
                <a:ea typeface="Ebrima"/>
                <a:cs typeface="Ebrima"/>
              </a:rPr>
              <a:t>the</a:t>
            </a:r>
            <a:r>
              <a:rPr lang="en-GB" sz="2400" b="1" dirty="0">
                <a:solidFill>
                  <a:srgbClr val="EB3377"/>
                </a:solidFill>
                <a:latin typeface="Tondo"/>
                <a:ea typeface="Ebrima"/>
                <a:cs typeface="Ebrima"/>
              </a:rPr>
              <a:t> impairment </a:t>
            </a:r>
            <a:r>
              <a:rPr lang="en-GB" sz="2400" dirty="0">
                <a:latin typeface="Tondo"/>
                <a:ea typeface="Ebrima"/>
                <a:cs typeface="Ebrima"/>
              </a:rPr>
              <a:t>of children’s mental and physical health or development;</a:t>
            </a:r>
          </a:p>
          <a:p>
            <a:pPr>
              <a:lnSpc>
                <a:spcPct val="100000"/>
              </a:lnSpc>
              <a:buClr>
                <a:srgbClr val="48225C"/>
              </a:buClr>
            </a:pPr>
            <a:r>
              <a:rPr lang="en-GB" sz="2400" dirty="0">
                <a:latin typeface="Tondo"/>
                <a:ea typeface="Ebrima"/>
                <a:cs typeface="Ebrima"/>
              </a:rPr>
              <a:t>ensuring that children </a:t>
            </a:r>
            <a:r>
              <a:rPr lang="en-GB" sz="2400" b="1" dirty="0">
                <a:solidFill>
                  <a:srgbClr val="EB3377"/>
                </a:solidFill>
                <a:latin typeface="Tondo"/>
                <a:ea typeface="Ebrima"/>
                <a:cs typeface="Ebrima"/>
              </a:rPr>
              <a:t>grow up </a:t>
            </a:r>
            <a:r>
              <a:rPr lang="en-GB" sz="2400" dirty="0">
                <a:latin typeface="Tondo"/>
                <a:ea typeface="Ebrima"/>
                <a:cs typeface="Ebrima"/>
              </a:rPr>
              <a:t>in circumstances consistent with the provision of </a:t>
            </a:r>
            <a:r>
              <a:rPr lang="en-GB" sz="2400" b="1" dirty="0">
                <a:solidFill>
                  <a:srgbClr val="EB3377"/>
                </a:solidFill>
                <a:latin typeface="Tondo"/>
                <a:ea typeface="Ebrima"/>
                <a:cs typeface="Ebrima"/>
              </a:rPr>
              <a:t>safe and effective care</a:t>
            </a:r>
            <a:r>
              <a:rPr lang="en-GB" sz="2400" dirty="0">
                <a:latin typeface="Tondo"/>
                <a:ea typeface="Ebrima"/>
                <a:cs typeface="Ebrima"/>
              </a:rPr>
              <a:t>;</a:t>
            </a:r>
            <a:endParaRPr lang="en-GB" sz="2400" b="1" dirty="0">
              <a:solidFill>
                <a:srgbClr val="EB3377"/>
              </a:solidFill>
              <a:latin typeface="Tondo"/>
              <a:ea typeface="Ebrima"/>
              <a:cs typeface="Ebrima"/>
            </a:endParaRPr>
          </a:p>
          <a:p>
            <a:pPr>
              <a:lnSpc>
                <a:spcPct val="100000"/>
              </a:lnSpc>
              <a:buClr>
                <a:srgbClr val="48225C"/>
              </a:buClr>
            </a:pPr>
            <a:r>
              <a:rPr lang="en-GB" sz="2400" b="1" dirty="0">
                <a:solidFill>
                  <a:srgbClr val="EB3377"/>
                </a:solidFill>
                <a:latin typeface="Tondo"/>
                <a:ea typeface="Ebrima"/>
                <a:cs typeface="Ebrima"/>
              </a:rPr>
              <a:t>taking action </a:t>
            </a:r>
            <a:r>
              <a:rPr lang="en-GB" sz="2400" dirty="0">
                <a:latin typeface="Tondo"/>
                <a:ea typeface="Ebrima"/>
                <a:cs typeface="Ebrima"/>
              </a:rPr>
              <a:t>to enable all children to have the </a:t>
            </a:r>
            <a:r>
              <a:rPr lang="en-GB" sz="2400" b="1" dirty="0">
                <a:solidFill>
                  <a:srgbClr val="EB3377"/>
                </a:solidFill>
                <a:latin typeface="Tondo"/>
                <a:ea typeface="Ebrima"/>
                <a:cs typeface="Ebrima"/>
              </a:rPr>
              <a:t>best outcomes</a:t>
            </a:r>
            <a:r>
              <a:rPr lang="en-GB" sz="2400" dirty="0">
                <a:latin typeface="Tondo"/>
                <a:ea typeface="Ebrima"/>
                <a:cs typeface="Ebrima"/>
              </a:rPr>
              <a:t>.</a:t>
            </a:r>
            <a:endParaRPr lang="en-GB" dirty="0">
              <a:latin typeface="Tondo"/>
              <a:ea typeface="Ebrima"/>
              <a:cs typeface="Ebrima"/>
            </a:endParaRPr>
          </a:p>
        </p:txBody>
      </p:sp>
      <p:sp>
        <p:nvSpPr>
          <p:cNvPr id="3" name="TextBox 2">
            <a:extLst>
              <a:ext uri="{FF2B5EF4-FFF2-40B4-BE49-F238E27FC236}">
                <a16:creationId xmlns:a16="http://schemas.microsoft.com/office/drawing/2014/main" id="{03FD192D-B13A-FC3D-24F3-86B95CD0C25B}"/>
              </a:ext>
            </a:extLst>
          </p:cNvPr>
          <p:cNvSpPr txBox="1"/>
          <p:nvPr/>
        </p:nvSpPr>
        <p:spPr>
          <a:xfrm>
            <a:off x="6715432" y="6313334"/>
            <a:ext cx="5211097" cy="338554"/>
          </a:xfrm>
          <a:prstGeom prst="rect">
            <a:avLst/>
          </a:prstGeom>
          <a:noFill/>
        </p:spPr>
        <p:txBody>
          <a:bodyPr wrap="square" lIns="91440" tIns="45720" rIns="91440" bIns="45720" anchor="t">
            <a:spAutoFit/>
          </a:bodyPr>
          <a:lstStyle/>
          <a:p>
            <a:pPr algn="r"/>
            <a:r>
              <a:rPr lang="en-GB" sz="1600" dirty="0">
                <a:solidFill>
                  <a:srgbClr val="4A205D"/>
                </a:solidFill>
                <a:latin typeface="Tondo" panose="020B0604020202020204"/>
              </a:rPr>
              <a:t>Keeping Children Safe in Education 2024</a:t>
            </a:r>
          </a:p>
        </p:txBody>
      </p:sp>
      <p:grpSp>
        <p:nvGrpSpPr>
          <p:cNvPr id="8" name="Group 7">
            <a:extLst>
              <a:ext uri="{FF2B5EF4-FFF2-40B4-BE49-F238E27FC236}">
                <a16:creationId xmlns:a16="http://schemas.microsoft.com/office/drawing/2014/main" id="{61F3ABF5-0475-1BB6-E2CF-C1E3C621DC48}"/>
              </a:ext>
            </a:extLst>
          </p:cNvPr>
          <p:cNvGrpSpPr/>
          <p:nvPr/>
        </p:nvGrpSpPr>
        <p:grpSpPr>
          <a:xfrm>
            <a:off x="11454938" y="122314"/>
            <a:ext cx="614750" cy="503079"/>
            <a:chOff x="8060" y="781053"/>
            <a:chExt cx="2204860" cy="661458"/>
          </a:xfrm>
        </p:grpSpPr>
        <p:sp>
          <p:nvSpPr>
            <p:cNvPr id="9" name="Rectangle 8">
              <a:extLst>
                <a:ext uri="{FF2B5EF4-FFF2-40B4-BE49-F238E27FC236}">
                  <a16:creationId xmlns:a16="http://schemas.microsoft.com/office/drawing/2014/main" id="{8F89A088-8FAA-1AD5-8858-B19296AB85F5}"/>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10" name="TextBox 9">
              <a:extLst>
                <a:ext uri="{FF2B5EF4-FFF2-40B4-BE49-F238E27FC236}">
                  <a16:creationId xmlns:a16="http://schemas.microsoft.com/office/drawing/2014/main" id="{E874ECB3-56C0-627C-6F64-666E7CA6128A}"/>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p:txBody>
        </p:sp>
      </p:grpSp>
    </p:spTree>
    <p:extLst>
      <p:ext uri="{BB962C8B-B14F-4D97-AF65-F5344CB8AC3E}">
        <p14:creationId xmlns:p14="http://schemas.microsoft.com/office/powerpoint/2010/main" val="155262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E02AFA-E89A-6756-9EC7-75E95C9903D8}"/>
              </a:ext>
            </a:extLst>
          </p:cNvPr>
          <p:cNvSpPr/>
          <p:nvPr/>
        </p:nvSpPr>
        <p:spPr>
          <a:xfrm>
            <a:off x="3277" y="5493662"/>
            <a:ext cx="3921012" cy="1384300"/>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ondo" panose="020F0503020202020204" pitchFamily="34" charset="0"/>
            </a:endParaRPr>
          </a:p>
        </p:txBody>
      </p:sp>
      <p:sp>
        <p:nvSpPr>
          <p:cNvPr id="3" name="Arrow: Right 2">
            <a:extLst>
              <a:ext uri="{FF2B5EF4-FFF2-40B4-BE49-F238E27FC236}">
                <a16:creationId xmlns:a16="http://schemas.microsoft.com/office/drawing/2014/main" id="{0AF6A86B-F1F0-08F0-9025-CF0F89B67C41}"/>
              </a:ext>
            </a:extLst>
          </p:cNvPr>
          <p:cNvSpPr/>
          <p:nvPr/>
        </p:nvSpPr>
        <p:spPr>
          <a:xfrm>
            <a:off x="0" y="1062400"/>
            <a:ext cx="12192000" cy="5664200"/>
          </a:xfrm>
          <a:prstGeom prst="rightArrow">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Tondo" panose="020F0503020202020204" pitchFamily="34" charset="0"/>
            </a:endParaRPr>
          </a:p>
        </p:txBody>
      </p:sp>
      <p:sp>
        <p:nvSpPr>
          <p:cNvPr id="4" name="Oval 3">
            <a:extLst>
              <a:ext uri="{FF2B5EF4-FFF2-40B4-BE49-F238E27FC236}">
                <a16:creationId xmlns:a16="http://schemas.microsoft.com/office/drawing/2014/main" id="{10629AD4-DB6E-3802-3A0C-7CDE5702C571}"/>
              </a:ext>
            </a:extLst>
          </p:cNvPr>
          <p:cNvSpPr/>
          <p:nvPr/>
        </p:nvSpPr>
        <p:spPr>
          <a:xfrm>
            <a:off x="11092274"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5" name="Oval 4">
            <a:extLst>
              <a:ext uri="{FF2B5EF4-FFF2-40B4-BE49-F238E27FC236}">
                <a16:creationId xmlns:a16="http://schemas.microsoft.com/office/drawing/2014/main" id="{87E74BBF-EDA1-A2B5-0BD4-732A1CD8654D}"/>
              </a:ext>
            </a:extLst>
          </p:cNvPr>
          <p:cNvSpPr/>
          <p:nvPr/>
        </p:nvSpPr>
        <p:spPr>
          <a:xfrm>
            <a:off x="95114"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6" name="Oval 5">
            <a:extLst>
              <a:ext uri="{FF2B5EF4-FFF2-40B4-BE49-F238E27FC236}">
                <a16:creationId xmlns:a16="http://schemas.microsoft.com/office/drawing/2014/main" id="{BC003C7D-0221-FDA7-4811-9584D51EA54A}"/>
              </a:ext>
            </a:extLst>
          </p:cNvPr>
          <p:cNvSpPr/>
          <p:nvPr/>
        </p:nvSpPr>
        <p:spPr>
          <a:xfrm>
            <a:off x="11642132"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7" name="Oval 6">
            <a:extLst>
              <a:ext uri="{FF2B5EF4-FFF2-40B4-BE49-F238E27FC236}">
                <a16:creationId xmlns:a16="http://schemas.microsoft.com/office/drawing/2014/main" id="{51DA5049-43D9-1EF9-4AC4-B366C4BB6BA5}"/>
              </a:ext>
            </a:extLst>
          </p:cNvPr>
          <p:cNvSpPr/>
          <p:nvPr/>
        </p:nvSpPr>
        <p:spPr>
          <a:xfrm>
            <a:off x="644972"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8" name="Oval 7">
            <a:extLst>
              <a:ext uri="{FF2B5EF4-FFF2-40B4-BE49-F238E27FC236}">
                <a16:creationId xmlns:a16="http://schemas.microsoft.com/office/drawing/2014/main" id="{989D47B4-B853-186D-15FA-D8767709FB0F}"/>
              </a:ext>
            </a:extLst>
          </p:cNvPr>
          <p:cNvSpPr/>
          <p:nvPr/>
        </p:nvSpPr>
        <p:spPr>
          <a:xfrm>
            <a:off x="1194830"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9" name="Oval 8">
            <a:extLst>
              <a:ext uri="{FF2B5EF4-FFF2-40B4-BE49-F238E27FC236}">
                <a16:creationId xmlns:a16="http://schemas.microsoft.com/office/drawing/2014/main" id="{3BAD4FFE-A019-72FB-CEED-4DA3E08EAB06}"/>
              </a:ext>
            </a:extLst>
          </p:cNvPr>
          <p:cNvSpPr/>
          <p:nvPr/>
        </p:nvSpPr>
        <p:spPr>
          <a:xfrm>
            <a:off x="1744688"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10" name="Oval 9">
            <a:extLst>
              <a:ext uri="{FF2B5EF4-FFF2-40B4-BE49-F238E27FC236}">
                <a16:creationId xmlns:a16="http://schemas.microsoft.com/office/drawing/2014/main" id="{C507B22A-35F2-ABCC-3245-01187EF02880}"/>
              </a:ext>
            </a:extLst>
          </p:cNvPr>
          <p:cNvSpPr/>
          <p:nvPr/>
        </p:nvSpPr>
        <p:spPr>
          <a:xfrm>
            <a:off x="2294546"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11" name="Oval 10">
            <a:extLst>
              <a:ext uri="{FF2B5EF4-FFF2-40B4-BE49-F238E27FC236}">
                <a16:creationId xmlns:a16="http://schemas.microsoft.com/office/drawing/2014/main" id="{E1D93AAF-F358-1640-B363-F08DB7ACA831}"/>
              </a:ext>
            </a:extLst>
          </p:cNvPr>
          <p:cNvSpPr/>
          <p:nvPr/>
        </p:nvSpPr>
        <p:spPr>
          <a:xfrm>
            <a:off x="2844404"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12" name="Oval 11">
            <a:extLst>
              <a:ext uri="{FF2B5EF4-FFF2-40B4-BE49-F238E27FC236}">
                <a16:creationId xmlns:a16="http://schemas.microsoft.com/office/drawing/2014/main" id="{57027F1C-AA07-07BD-146B-459AC204C7CC}"/>
              </a:ext>
            </a:extLst>
          </p:cNvPr>
          <p:cNvSpPr/>
          <p:nvPr/>
        </p:nvSpPr>
        <p:spPr>
          <a:xfrm>
            <a:off x="3394262"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13" name="Oval 12">
            <a:extLst>
              <a:ext uri="{FF2B5EF4-FFF2-40B4-BE49-F238E27FC236}">
                <a16:creationId xmlns:a16="http://schemas.microsoft.com/office/drawing/2014/main" id="{F153EE86-5559-1036-D9B8-149ED5D67FBC}"/>
              </a:ext>
            </a:extLst>
          </p:cNvPr>
          <p:cNvSpPr/>
          <p:nvPr/>
        </p:nvSpPr>
        <p:spPr>
          <a:xfrm>
            <a:off x="3944120"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14" name="Oval 13">
            <a:extLst>
              <a:ext uri="{FF2B5EF4-FFF2-40B4-BE49-F238E27FC236}">
                <a16:creationId xmlns:a16="http://schemas.microsoft.com/office/drawing/2014/main" id="{987FC918-0059-2B2B-B8BF-3B90183D2D29}"/>
              </a:ext>
            </a:extLst>
          </p:cNvPr>
          <p:cNvSpPr/>
          <p:nvPr/>
        </p:nvSpPr>
        <p:spPr>
          <a:xfrm>
            <a:off x="4493978"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15" name="Oval 14">
            <a:extLst>
              <a:ext uri="{FF2B5EF4-FFF2-40B4-BE49-F238E27FC236}">
                <a16:creationId xmlns:a16="http://schemas.microsoft.com/office/drawing/2014/main" id="{8383A5E1-A442-A751-39C0-CF2CB7095201}"/>
              </a:ext>
            </a:extLst>
          </p:cNvPr>
          <p:cNvSpPr/>
          <p:nvPr/>
        </p:nvSpPr>
        <p:spPr>
          <a:xfrm>
            <a:off x="5043836"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16" name="Oval 15">
            <a:extLst>
              <a:ext uri="{FF2B5EF4-FFF2-40B4-BE49-F238E27FC236}">
                <a16:creationId xmlns:a16="http://schemas.microsoft.com/office/drawing/2014/main" id="{8F8B507E-7054-3B72-44AA-2B30B4DE598E}"/>
              </a:ext>
            </a:extLst>
          </p:cNvPr>
          <p:cNvSpPr/>
          <p:nvPr/>
        </p:nvSpPr>
        <p:spPr>
          <a:xfrm>
            <a:off x="5593694"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17" name="Oval 16">
            <a:extLst>
              <a:ext uri="{FF2B5EF4-FFF2-40B4-BE49-F238E27FC236}">
                <a16:creationId xmlns:a16="http://schemas.microsoft.com/office/drawing/2014/main" id="{ABA0517B-5F43-8CAA-D53D-D306374F1D19}"/>
              </a:ext>
            </a:extLst>
          </p:cNvPr>
          <p:cNvSpPr/>
          <p:nvPr/>
        </p:nvSpPr>
        <p:spPr>
          <a:xfrm>
            <a:off x="6143552"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18" name="Oval 17">
            <a:extLst>
              <a:ext uri="{FF2B5EF4-FFF2-40B4-BE49-F238E27FC236}">
                <a16:creationId xmlns:a16="http://schemas.microsoft.com/office/drawing/2014/main" id="{B2A4A83C-AA22-6EF1-A58D-8FF567192D0B}"/>
              </a:ext>
            </a:extLst>
          </p:cNvPr>
          <p:cNvSpPr/>
          <p:nvPr/>
        </p:nvSpPr>
        <p:spPr>
          <a:xfrm>
            <a:off x="6693410"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19" name="Oval 18">
            <a:extLst>
              <a:ext uri="{FF2B5EF4-FFF2-40B4-BE49-F238E27FC236}">
                <a16:creationId xmlns:a16="http://schemas.microsoft.com/office/drawing/2014/main" id="{F27D5086-7F57-FA49-2BCE-44E4FBF2C918}"/>
              </a:ext>
            </a:extLst>
          </p:cNvPr>
          <p:cNvSpPr/>
          <p:nvPr/>
        </p:nvSpPr>
        <p:spPr>
          <a:xfrm>
            <a:off x="7243268"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20" name="Oval 19">
            <a:extLst>
              <a:ext uri="{FF2B5EF4-FFF2-40B4-BE49-F238E27FC236}">
                <a16:creationId xmlns:a16="http://schemas.microsoft.com/office/drawing/2014/main" id="{634971F8-658F-65FF-5538-9EA40C5698A2}"/>
              </a:ext>
            </a:extLst>
          </p:cNvPr>
          <p:cNvSpPr/>
          <p:nvPr/>
        </p:nvSpPr>
        <p:spPr>
          <a:xfrm>
            <a:off x="7793126"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21" name="Oval 20">
            <a:extLst>
              <a:ext uri="{FF2B5EF4-FFF2-40B4-BE49-F238E27FC236}">
                <a16:creationId xmlns:a16="http://schemas.microsoft.com/office/drawing/2014/main" id="{F770495D-382E-32E6-39FC-1CB0C068588E}"/>
              </a:ext>
            </a:extLst>
          </p:cNvPr>
          <p:cNvSpPr/>
          <p:nvPr/>
        </p:nvSpPr>
        <p:spPr>
          <a:xfrm>
            <a:off x="8342984"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22" name="Oval 21">
            <a:extLst>
              <a:ext uri="{FF2B5EF4-FFF2-40B4-BE49-F238E27FC236}">
                <a16:creationId xmlns:a16="http://schemas.microsoft.com/office/drawing/2014/main" id="{16DDAFAE-3D58-C0E0-E3E8-4A2E8D737CA4}"/>
              </a:ext>
            </a:extLst>
          </p:cNvPr>
          <p:cNvSpPr/>
          <p:nvPr/>
        </p:nvSpPr>
        <p:spPr>
          <a:xfrm>
            <a:off x="8892842"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23" name="Oval 22">
            <a:extLst>
              <a:ext uri="{FF2B5EF4-FFF2-40B4-BE49-F238E27FC236}">
                <a16:creationId xmlns:a16="http://schemas.microsoft.com/office/drawing/2014/main" id="{1E5565E6-9EF1-55D4-D371-1C37E0D7EBBB}"/>
              </a:ext>
            </a:extLst>
          </p:cNvPr>
          <p:cNvSpPr/>
          <p:nvPr/>
        </p:nvSpPr>
        <p:spPr>
          <a:xfrm>
            <a:off x="9442700"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24" name="Oval 23">
            <a:extLst>
              <a:ext uri="{FF2B5EF4-FFF2-40B4-BE49-F238E27FC236}">
                <a16:creationId xmlns:a16="http://schemas.microsoft.com/office/drawing/2014/main" id="{F1E58810-8640-0173-2298-C71E6282BAF3}"/>
              </a:ext>
            </a:extLst>
          </p:cNvPr>
          <p:cNvSpPr/>
          <p:nvPr/>
        </p:nvSpPr>
        <p:spPr>
          <a:xfrm>
            <a:off x="9992558"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25" name="Oval 24">
            <a:extLst>
              <a:ext uri="{FF2B5EF4-FFF2-40B4-BE49-F238E27FC236}">
                <a16:creationId xmlns:a16="http://schemas.microsoft.com/office/drawing/2014/main" id="{F09B0DD0-DB34-C48C-015D-81805E744002}"/>
              </a:ext>
            </a:extLst>
          </p:cNvPr>
          <p:cNvSpPr/>
          <p:nvPr/>
        </p:nvSpPr>
        <p:spPr>
          <a:xfrm>
            <a:off x="10542416" y="3667128"/>
            <a:ext cx="454744" cy="454744"/>
          </a:xfrm>
          <a:prstGeom prst="ellipse">
            <a:avLst/>
          </a:prstGeom>
          <a:solidFill>
            <a:srgbClr val="4A205D"/>
          </a:solidFill>
          <a:ln>
            <a:solidFill>
              <a:srgbClr val="48225C"/>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GB">
              <a:latin typeface="Tondo" panose="020F0503020202020204" pitchFamily="34" charset="0"/>
            </a:endParaRPr>
          </a:p>
        </p:txBody>
      </p:sp>
      <p:sp>
        <p:nvSpPr>
          <p:cNvPr id="26" name="TextBox 25">
            <a:extLst>
              <a:ext uri="{FF2B5EF4-FFF2-40B4-BE49-F238E27FC236}">
                <a16:creationId xmlns:a16="http://schemas.microsoft.com/office/drawing/2014/main" id="{06966EED-D870-E675-3CF0-C90B05BA7DB7}"/>
              </a:ext>
            </a:extLst>
          </p:cNvPr>
          <p:cNvSpPr txBox="1"/>
          <p:nvPr/>
        </p:nvSpPr>
        <p:spPr>
          <a:xfrm>
            <a:off x="360000" y="360000"/>
            <a:ext cx="11385755" cy="707886"/>
          </a:xfrm>
          <a:prstGeom prst="rect">
            <a:avLst/>
          </a:prstGeom>
          <a:noFill/>
        </p:spPr>
        <p:txBody>
          <a:bodyPr wrap="square" lIns="91440" tIns="45720" rIns="91440" bIns="45720" anchor="t">
            <a:spAutoFit/>
          </a:bodyPr>
          <a:lstStyle/>
          <a:p>
            <a:r>
              <a:rPr lang="en-GB" sz="4000" b="1" dirty="0">
                <a:solidFill>
                  <a:srgbClr val="4A205D"/>
                </a:solidFill>
                <a:latin typeface="Tondo" panose="020F0503020202020204" pitchFamily="34" charset="0"/>
              </a:rPr>
              <a:t>This must never be </a:t>
            </a:r>
            <a:r>
              <a:rPr lang="en-GB" sz="4000" b="1" dirty="0">
                <a:solidFill>
                  <a:srgbClr val="EB3377"/>
                </a:solidFill>
                <a:latin typeface="Tondo" panose="020F0503020202020204" pitchFamily="34" charset="0"/>
              </a:rPr>
              <a:t>allowed to happen</a:t>
            </a:r>
            <a:r>
              <a:rPr lang="en-GB" sz="4000" b="1" dirty="0">
                <a:solidFill>
                  <a:srgbClr val="4A205D"/>
                </a:solidFill>
                <a:latin typeface="Tondo" panose="020F0503020202020204" pitchFamily="34" charset="0"/>
              </a:rPr>
              <a:t> again…</a:t>
            </a:r>
          </a:p>
        </p:txBody>
      </p:sp>
      <p:grpSp>
        <p:nvGrpSpPr>
          <p:cNvPr id="27" name="Group 26">
            <a:extLst>
              <a:ext uri="{FF2B5EF4-FFF2-40B4-BE49-F238E27FC236}">
                <a16:creationId xmlns:a16="http://schemas.microsoft.com/office/drawing/2014/main" id="{BCF8541F-A718-00D7-D070-85AD5102175B}"/>
              </a:ext>
            </a:extLst>
          </p:cNvPr>
          <p:cNvGrpSpPr/>
          <p:nvPr/>
        </p:nvGrpSpPr>
        <p:grpSpPr>
          <a:xfrm>
            <a:off x="145898" y="1279827"/>
            <a:ext cx="357029" cy="2316807"/>
            <a:chOff x="55587" y="0"/>
            <a:chExt cx="357029" cy="2316807"/>
          </a:xfrm>
        </p:grpSpPr>
        <p:sp>
          <p:nvSpPr>
            <p:cNvPr id="61" name="Rectangle 60">
              <a:extLst>
                <a:ext uri="{FF2B5EF4-FFF2-40B4-BE49-F238E27FC236}">
                  <a16:creationId xmlns:a16="http://schemas.microsoft.com/office/drawing/2014/main" id="{D6052E4B-7EED-065C-9714-2B6A0791EB29}"/>
                </a:ext>
              </a:extLst>
            </p:cNvPr>
            <p:cNvSpPr/>
            <p:nvPr/>
          </p:nvSpPr>
          <p:spPr>
            <a:xfrm>
              <a:off x="55587"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62" name="TextBox 61">
              <a:extLst>
                <a:ext uri="{FF2B5EF4-FFF2-40B4-BE49-F238E27FC236}">
                  <a16:creationId xmlns:a16="http://schemas.microsoft.com/office/drawing/2014/main" id="{5BB39BCD-A8AC-4292-1D0A-3C70149F892D}"/>
                </a:ext>
              </a:extLst>
            </p:cNvPr>
            <p:cNvSpPr txBox="1"/>
            <p:nvPr/>
          </p:nvSpPr>
          <p:spPr>
            <a:xfrm>
              <a:off x="55587"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just"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1880’s</a:t>
              </a:r>
              <a:r>
                <a:rPr lang="en-GB" sz="1400" b="1" kern="1200" dirty="0">
                  <a:solidFill>
                    <a:srgbClr val="4A205D"/>
                  </a:solidFill>
                  <a:latin typeface="Tondo" panose="020F0503020202020204" pitchFamily="34" charset="0"/>
                </a:rPr>
                <a:t> Child cruelty</a:t>
              </a:r>
            </a:p>
          </p:txBody>
        </p:sp>
      </p:grpSp>
      <p:grpSp>
        <p:nvGrpSpPr>
          <p:cNvPr id="28" name="Group 27">
            <a:extLst>
              <a:ext uri="{FF2B5EF4-FFF2-40B4-BE49-F238E27FC236}">
                <a16:creationId xmlns:a16="http://schemas.microsoft.com/office/drawing/2014/main" id="{8D165DC6-AC5A-0CB2-40AC-DF71C856F821}"/>
              </a:ext>
            </a:extLst>
          </p:cNvPr>
          <p:cNvGrpSpPr/>
          <p:nvPr/>
        </p:nvGrpSpPr>
        <p:grpSpPr>
          <a:xfrm>
            <a:off x="1243687" y="1279827"/>
            <a:ext cx="357029" cy="2316807"/>
            <a:chOff x="1010551" y="0"/>
            <a:chExt cx="357029" cy="2316807"/>
          </a:xfrm>
        </p:grpSpPr>
        <p:sp>
          <p:nvSpPr>
            <p:cNvPr id="59" name="Rectangle 58">
              <a:extLst>
                <a:ext uri="{FF2B5EF4-FFF2-40B4-BE49-F238E27FC236}">
                  <a16:creationId xmlns:a16="http://schemas.microsoft.com/office/drawing/2014/main" id="{332549A4-9504-4F76-3199-C8E04595B26B}"/>
                </a:ext>
              </a:extLst>
            </p:cNvPr>
            <p:cNvSpPr/>
            <p:nvPr/>
          </p:nvSpPr>
          <p:spPr>
            <a:xfrm>
              <a:off x="1010551"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60" name="TextBox 59">
              <a:extLst>
                <a:ext uri="{FF2B5EF4-FFF2-40B4-BE49-F238E27FC236}">
                  <a16:creationId xmlns:a16="http://schemas.microsoft.com/office/drawing/2014/main" id="{2F967684-4F0C-B004-94BA-08A94548379F}"/>
                </a:ext>
              </a:extLst>
            </p:cNvPr>
            <p:cNvSpPr txBox="1"/>
            <p:nvPr/>
          </p:nvSpPr>
          <p:spPr>
            <a:xfrm>
              <a:off x="1010551"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1948</a:t>
              </a:r>
              <a:r>
                <a:rPr lang="en-GB" sz="1400" b="1" kern="1200" dirty="0">
                  <a:solidFill>
                    <a:srgbClr val="4A205D"/>
                  </a:solidFill>
                  <a:latin typeface="Tondo" panose="020F0503020202020204" pitchFamily="34" charset="0"/>
                </a:rPr>
                <a:t> Children Act</a:t>
              </a:r>
            </a:p>
          </p:txBody>
        </p:sp>
      </p:grpSp>
      <p:grpSp>
        <p:nvGrpSpPr>
          <p:cNvPr id="29" name="Group 28">
            <a:extLst>
              <a:ext uri="{FF2B5EF4-FFF2-40B4-BE49-F238E27FC236}">
                <a16:creationId xmlns:a16="http://schemas.microsoft.com/office/drawing/2014/main" id="{60DECA32-5D74-6F6C-15D8-42FFB288BD6A}"/>
              </a:ext>
            </a:extLst>
          </p:cNvPr>
          <p:cNvGrpSpPr/>
          <p:nvPr/>
        </p:nvGrpSpPr>
        <p:grpSpPr>
          <a:xfrm>
            <a:off x="2341476" y="1279827"/>
            <a:ext cx="357029" cy="2316807"/>
            <a:chOff x="1965514" y="0"/>
            <a:chExt cx="357029" cy="2316807"/>
          </a:xfrm>
        </p:grpSpPr>
        <p:sp>
          <p:nvSpPr>
            <p:cNvPr id="57" name="Rectangle 56">
              <a:extLst>
                <a:ext uri="{FF2B5EF4-FFF2-40B4-BE49-F238E27FC236}">
                  <a16:creationId xmlns:a16="http://schemas.microsoft.com/office/drawing/2014/main" id="{135E7658-7413-7975-AA49-9E4E8FD35190}"/>
                </a:ext>
              </a:extLst>
            </p:cNvPr>
            <p:cNvSpPr/>
            <p:nvPr/>
          </p:nvSpPr>
          <p:spPr>
            <a:xfrm>
              <a:off x="1965514"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58" name="TextBox 57">
              <a:extLst>
                <a:ext uri="{FF2B5EF4-FFF2-40B4-BE49-F238E27FC236}">
                  <a16:creationId xmlns:a16="http://schemas.microsoft.com/office/drawing/2014/main" id="{293682AD-CBD8-4C48-421A-327ADB386FE9}"/>
                </a:ext>
              </a:extLst>
            </p:cNvPr>
            <p:cNvSpPr txBox="1"/>
            <p:nvPr/>
          </p:nvSpPr>
          <p:spPr>
            <a:xfrm>
              <a:off x="1965514"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1975</a:t>
              </a:r>
              <a:r>
                <a:rPr lang="en-GB" sz="1400" b="1" kern="1200" dirty="0">
                  <a:solidFill>
                    <a:srgbClr val="4A205D"/>
                  </a:solidFill>
                  <a:latin typeface="Tondo" panose="020F0503020202020204" pitchFamily="34" charset="0"/>
                </a:rPr>
                <a:t> Children Act</a:t>
              </a:r>
            </a:p>
          </p:txBody>
        </p:sp>
      </p:grpSp>
      <p:grpSp>
        <p:nvGrpSpPr>
          <p:cNvPr id="30" name="Group 29">
            <a:extLst>
              <a:ext uri="{FF2B5EF4-FFF2-40B4-BE49-F238E27FC236}">
                <a16:creationId xmlns:a16="http://schemas.microsoft.com/office/drawing/2014/main" id="{5B79B5E9-CBD9-C369-1050-7896558D13CB}"/>
              </a:ext>
            </a:extLst>
          </p:cNvPr>
          <p:cNvGrpSpPr/>
          <p:nvPr/>
        </p:nvGrpSpPr>
        <p:grpSpPr>
          <a:xfrm>
            <a:off x="3436009" y="1279827"/>
            <a:ext cx="454745" cy="2316807"/>
            <a:chOff x="2920477" y="0"/>
            <a:chExt cx="357029" cy="2316807"/>
          </a:xfrm>
        </p:grpSpPr>
        <p:sp>
          <p:nvSpPr>
            <p:cNvPr id="55" name="Rectangle 54">
              <a:extLst>
                <a:ext uri="{FF2B5EF4-FFF2-40B4-BE49-F238E27FC236}">
                  <a16:creationId xmlns:a16="http://schemas.microsoft.com/office/drawing/2014/main" id="{CBD78C13-39AE-5743-D95F-78869F77797E}"/>
                </a:ext>
              </a:extLst>
            </p:cNvPr>
            <p:cNvSpPr/>
            <p:nvPr/>
          </p:nvSpPr>
          <p:spPr>
            <a:xfrm>
              <a:off x="2920477"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56" name="TextBox 55">
              <a:extLst>
                <a:ext uri="{FF2B5EF4-FFF2-40B4-BE49-F238E27FC236}">
                  <a16:creationId xmlns:a16="http://schemas.microsoft.com/office/drawing/2014/main" id="{7CC5758E-CFD2-4400-B00E-E5D70185EE9D}"/>
                </a:ext>
              </a:extLst>
            </p:cNvPr>
            <p:cNvSpPr txBox="1"/>
            <p:nvPr/>
          </p:nvSpPr>
          <p:spPr>
            <a:xfrm>
              <a:off x="2920477"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1988</a:t>
              </a:r>
              <a:r>
                <a:rPr lang="en-GB" sz="1400" b="1" kern="1200" dirty="0">
                  <a:solidFill>
                    <a:srgbClr val="4A205D"/>
                  </a:solidFill>
                  <a:latin typeface="Tondo" panose="020F0503020202020204" pitchFamily="34" charset="0"/>
                </a:rPr>
                <a:t> Cleveland</a:t>
              </a:r>
            </a:p>
          </p:txBody>
        </p:sp>
      </p:grpSp>
      <p:grpSp>
        <p:nvGrpSpPr>
          <p:cNvPr id="31" name="Group 30">
            <a:extLst>
              <a:ext uri="{FF2B5EF4-FFF2-40B4-BE49-F238E27FC236}">
                <a16:creationId xmlns:a16="http://schemas.microsoft.com/office/drawing/2014/main" id="{BFDABE78-DBF5-D5CF-70AF-6FD4D194EF04}"/>
              </a:ext>
            </a:extLst>
          </p:cNvPr>
          <p:cNvGrpSpPr/>
          <p:nvPr/>
        </p:nvGrpSpPr>
        <p:grpSpPr>
          <a:xfrm>
            <a:off x="4462008" y="1279827"/>
            <a:ext cx="528227" cy="2316807"/>
            <a:chOff x="3875440" y="0"/>
            <a:chExt cx="357029" cy="2316807"/>
          </a:xfrm>
        </p:grpSpPr>
        <p:sp>
          <p:nvSpPr>
            <p:cNvPr id="53" name="Rectangle 52">
              <a:extLst>
                <a:ext uri="{FF2B5EF4-FFF2-40B4-BE49-F238E27FC236}">
                  <a16:creationId xmlns:a16="http://schemas.microsoft.com/office/drawing/2014/main" id="{A0834CF7-2A2A-79C2-9C38-3E1A46C31BCB}"/>
                </a:ext>
              </a:extLst>
            </p:cNvPr>
            <p:cNvSpPr/>
            <p:nvPr/>
          </p:nvSpPr>
          <p:spPr>
            <a:xfrm>
              <a:off x="3875440"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54" name="TextBox 53">
              <a:extLst>
                <a:ext uri="{FF2B5EF4-FFF2-40B4-BE49-F238E27FC236}">
                  <a16:creationId xmlns:a16="http://schemas.microsoft.com/office/drawing/2014/main" id="{F5583F98-A9B2-AB44-306A-32FF8CC59F82}"/>
                </a:ext>
              </a:extLst>
            </p:cNvPr>
            <p:cNvSpPr txBox="1"/>
            <p:nvPr/>
          </p:nvSpPr>
          <p:spPr>
            <a:xfrm>
              <a:off x="3875440"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1990 </a:t>
              </a:r>
              <a:r>
                <a:rPr lang="en-GB" sz="1400" b="1" kern="1200" dirty="0">
                  <a:solidFill>
                    <a:srgbClr val="4A205D"/>
                  </a:solidFill>
                  <a:latin typeface="Tondo" panose="020F0503020202020204" pitchFamily="34" charset="0"/>
                </a:rPr>
                <a:t>UN Rights of the Child</a:t>
              </a:r>
            </a:p>
          </p:txBody>
        </p:sp>
      </p:grpSp>
      <p:grpSp>
        <p:nvGrpSpPr>
          <p:cNvPr id="32" name="Group 31">
            <a:extLst>
              <a:ext uri="{FF2B5EF4-FFF2-40B4-BE49-F238E27FC236}">
                <a16:creationId xmlns:a16="http://schemas.microsoft.com/office/drawing/2014/main" id="{E45627A2-75CC-5673-B347-12E3E010A113}"/>
              </a:ext>
            </a:extLst>
          </p:cNvPr>
          <p:cNvGrpSpPr/>
          <p:nvPr/>
        </p:nvGrpSpPr>
        <p:grpSpPr>
          <a:xfrm>
            <a:off x="5532133" y="1279827"/>
            <a:ext cx="577866" cy="2316807"/>
            <a:chOff x="4830403" y="0"/>
            <a:chExt cx="357029" cy="2316807"/>
          </a:xfrm>
        </p:grpSpPr>
        <p:sp>
          <p:nvSpPr>
            <p:cNvPr id="51" name="Rectangle 50">
              <a:extLst>
                <a:ext uri="{FF2B5EF4-FFF2-40B4-BE49-F238E27FC236}">
                  <a16:creationId xmlns:a16="http://schemas.microsoft.com/office/drawing/2014/main" id="{AB406B5A-3597-6F91-23A1-3ADD35BE9C49}"/>
                </a:ext>
              </a:extLst>
            </p:cNvPr>
            <p:cNvSpPr/>
            <p:nvPr/>
          </p:nvSpPr>
          <p:spPr>
            <a:xfrm>
              <a:off x="4830403"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52" name="TextBox 51">
              <a:extLst>
                <a:ext uri="{FF2B5EF4-FFF2-40B4-BE49-F238E27FC236}">
                  <a16:creationId xmlns:a16="http://schemas.microsoft.com/office/drawing/2014/main" id="{85955B74-DBAB-99DA-2B12-7276213587A8}"/>
                </a:ext>
              </a:extLst>
            </p:cNvPr>
            <p:cNvSpPr txBox="1"/>
            <p:nvPr/>
          </p:nvSpPr>
          <p:spPr>
            <a:xfrm>
              <a:off x="4830403"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2002 </a:t>
              </a:r>
              <a:r>
                <a:rPr lang="en-GB" sz="1400" b="1" kern="1200" dirty="0">
                  <a:solidFill>
                    <a:srgbClr val="4A205D"/>
                  </a:solidFill>
                  <a:latin typeface="Tondo" panose="020F0503020202020204" pitchFamily="34" charset="0"/>
                </a:rPr>
                <a:t>Holly Wells and Jessica Chapman</a:t>
              </a:r>
            </a:p>
          </p:txBody>
        </p:sp>
      </p:grpSp>
      <p:grpSp>
        <p:nvGrpSpPr>
          <p:cNvPr id="33" name="Group 32">
            <a:extLst>
              <a:ext uri="{FF2B5EF4-FFF2-40B4-BE49-F238E27FC236}">
                <a16:creationId xmlns:a16="http://schemas.microsoft.com/office/drawing/2014/main" id="{35048C0F-7E87-5005-5F4E-CFBB268434BA}"/>
              </a:ext>
            </a:extLst>
          </p:cNvPr>
          <p:cNvGrpSpPr/>
          <p:nvPr/>
        </p:nvGrpSpPr>
        <p:grpSpPr>
          <a:xfrm>
            <a:off x="6742267" y="1279827"/>
            <a:ext cx="357029" cy="2316807"/>
            <a:chOff x="5785366" y="0"/>
            <a:chExt cx="357029" cy="2316807"/>
          </a:xfrm>
        </p:grpSpPr>
        <p:sp>
          <p:nvSpPr>
            <p:cNvPr id="49" name="Rectangle 48">
              <a:extLst>
                <a:ext uri="{FF2B5EF4-FFF2-40B4-BE49-F238E27FC236}">
                  <a16:creationId xmlns:a16="http://schemas.microsoft.com/office/drawing/2014/main" id="{A7575828-8E19-3584-2DBA-F3CD699467F7}"/>
                </a:ext>
              </a:extLst>
            </p:cNvPr>
            <p:cNvSpPr/>
            <p:nvPr/>
          </p:nvSpPr>
          <p:spPr>
            <a:xfrm>
              <a:off x="5785366"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50" name="TextBox 49">
              <a:extLst>
                <a:ext uri="{FF2B5EF4-FFF2-40B4-BE49-F238E27FC236}">
                  <a16:creationId xmlns:a16="http://schemas.microsoft.com/office/drawing/2014/main" id="{0978F71A-8493-AC55-0697-ED9E29D2F368}"/>
                </a:ext>
              </a:extLst>
            </p:cNvPr>
            <p:cNvSpPr txBox="1"/>
            <p:nvPr/>
          </p:nvSpPr>
          <p:spPr>
            <a:xfrm>
              <a:off x="5785366"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2008</a:t>
              </a:r>
              <a:r>
                <a:rPr lang="en-GB" sz="1400" b="1" kern="1200" dirty="0">
                  <a:solidFill>
                    <a:srgbClr val="4A205D"/>
                  </a:solidFill>
                  <a:latin typeface="Tondo" panose="020F0503020202020204" pitchFamily="34" charset="0"/>
                </a:rPr>
                <a:t> Baby P</a:t>
              </a:r>
            </a:p>
          </p:txBody>
        </p:sp>
      </p:grpSp>
      <p:grpSp>
        <p:nvGrpSpPr>
          <p:cNvPr id="34" name="Group 33">
            <a:extLst>
              <a:ext uri="{FF2B5EF4-FFF2-40B4-BE49-F238E27FC236}">
                <a16:creationId xmlns:a16="http://schemas.microsoft.com/office/drawing/2014/main" id="{862E3B30-CB05-59AF-843E-7238D8D3F276}"/>
              </a:ext>
            </a:extLst>
          </p:cNvPr>
          <p:cNvGrpSpPr/>
          <p:nvPr/>
        </p:nvGrpSpPr>
        <p:grpSpPr>
          <a:xfrm>
            <a:off x="7841983" y="1243880"/>
            <a:ext cx="357029" cy="2316807"/>
            <a:chOff x="6740329" y="0"/>
            <a:chExt cx="357029" cy="2316807"/>
          </a:xfrm>
        </p:grpSpPr>
        <p:sp>
          <p:nvSpPr>
            <p:cNvPr id="47" name="Rectangle 46">
              <a:extLst>
                <a:ext uri="{FF2B5EF4-FFF2-40B4-BE49-F238E27FC236}">
                  <a16:creationId xmlns:a16="http://schemas.microsoft.com/office/drawing/2014/main" id="{2A951B5B-6660-4767-6019-FB1F97175331}"/>
                </a:ext>
              </a:extLst>
            </p:cNvPr>
            <p:cNvSpPr/>
            <p:nvPr/>
          </p:nvSpPr>
          <p:spPr>
            <a:xfrm>
              <a:off x="6740329"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48" name="TextBox 47">
              <a:extLst>
                <a:ext uri="{FF2B5EF4-FFF2-40B4-BE49-F238E27FC236}">
                  <a16:creationId xmlns:a16="http://schemas.microsoft.com/office/drawing/2014/main" id="{2C2B4CBD-6274-17A8-1FAF-14846B65305B}"/>
                </a:ext>
              </a:extLst>
            </p:cNvPr>
            <p:cNvSpPr txBox="1"/>
            <p:nvPr/>
          </p:nvSpPr>
          <p:spPr>
            <a:xfrm>
              <a:off x="6740329"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2015</a:t>
              </a:r>
              <a:r>
                <a:rPr lang="en-GB" sz="1400" b="1" kern="1200" dirty="0">
                  <a:solidFill>
                    <a:srgbClr val="4A205D"/>
                  </a:solidFill>
                  <a:latin typeface="Tondo" panose="020F0503020202020204" pitchFamily="34" charset="0"/>
                </a:rPr>
                <a:t> FGM reporting</a:t>
              </a:r>
            </a:p>
          </p:txBody>
        </p:sp>
      </p:grpSp>
      <p:grpSp>
        <p:nvGrpSpPr>
          <p:cNvPr id="35" name="Group 34">
            <a:extLst>
              <a:ext uri="{FF2B5EF4-FFF2-40B4-BE49-F238E27FC236}">
                <a16:creationId xmlns:a16="http://schemas.microsoft.com/office/drawing/2014/main" id="{A0799E51-1EA9-15D6-F13E-502D2BAB9675}"/>
              </a:ext>
            </a:extLst>
          </p:cNvPr>
          <p:cNvGrpSpPr/>
          <p:nvPr/>
        </p:nvGrpSpPr>
        <p:grpSpPr>
          <a:xfrm>
            <a:off x="8263972" y="4485571"/>
            <a:ext cx="549858" cy="2316807"/>
            <a:chOff x="7695292" y="0"/>
            <a:chExt cx="357029" cy="2316807"/>
          </a:xfrm>
        </p:grpSpPr>
        <p:sp>
          <p:nvSpPr>
            <p:cNvPr id="45" name="Rectangle 44">
              <a:extLst>
                <a:ext uri="{FF2B5EF4-FFF2-40B4-BE49-F238E27FC236}">
                  <a16:creationId xmlns:a16="http://schemas.microsoft.com/office/drawing/2014/main" id="{6152DCA0-9847-4109-36D5-B9253637904A}"/>
                </a:ext>
              </a:extLst>
            </p:cNvPr>
            <p:cNvSpPr/>
            <p:nvPr/>
          </p:nvSpPr>
          <p:spPr>
            <a:xfrm>
              <a:off x="7695292"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46" name="TextBox 45">
              <a:extLst>
                <a:ext uri="{FF2B5EF4-FFF2-40B4-BE49-F238E27FC236}">
                  <a16:creationId xmlns:a16="http://schemas.microsoft.com/office/drawing/2014/main" id="{AFB5D7BB-DC13-9C06-5433-966146A7AC76}"/>
                </a:ext>
              </a:extLst>
            </p:cNvPr>
            <p:cNvSpPr txBox="1"/>
            <p:nvPr/>
          </p:nvSpPr>
          <p:spPr>
            <a:xfrm>
              <a:off x="7695292"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2020 </a:t>
              </a:r>
              <a:r>
                <a:rPr lang="en-GB" sz="1400" b="1" kern="1200" dirty="0">
                  <a:solidFill>
                    <a:srgbClr val="4A205D"/>
                  </a:solidFill>
                  <a:latin typeface="Tondo" panose="020F0503020202020204" pitchFamily="34" charset="0"/>
                </a:rPr>
                <a:t>Star Hobson and Arthur </a:t>
              </a:r>
              <a:r>
                <a:rPr lang="en-GB" sz="1400" b="1" kern="1200" dirty="0" err="1">
                  <a:solidFill>
                    <a:srgbClr val="4A205D"/>
                  </a:solidFill>
                  <a:latin typeface="Tondo" panose="020F0503020202020204" pitchFamily="34" charset="0"/>
                </a:rPr>
                <a:t>Labinio</a:t>
              </a:r>
              <a:r>
                <a:rPr lang="en-GB" sz="1400" b="1" kern="1200" dirty="0">
                  <a:solidFill>
                    <a:srgbClr val="4A205D"/>
                  </a:solidFill>
                  <a:latin typeface="Tondo" panose="020F0503020202020204" pitchFamily="34" charset="0"/>
                </a:rPr>
                <a:t> Hughes</a:t>
              </a:r>
            </a:p>
          </p:txBody>
        </p:sp>
      </p:grpSp>
      <p:grpSp>
        <p:nvGrpSpPr>
          <p:cNvPr id="36" name="Group 35">
            <a:extLst>
              <a:ext uri="{FF2B5EF4-FFF2-40B4-BE49-F238E27FC236}">
                <a16:creationId xmlns:a16="http://schemas.microsoft.com/office/drawing/2014/main" id="{AE9FC1E4-5DE8-A9F5-EE90-5935F55D336F}"/>
              </a:ext>
            </a:extLst>
          </p:cNvPr>
          <p:cNvGrpSpPr/>
          <p:nvPr/>
        </p:nvGrpSpPr>
        <p:grpSpPr>
          <a:xfrm>
            <a:off x="9833568" y="1241120"/>
            <a:ext cx="751772" cy="2316807"/>
            <a:chOff x="8650255" y="0"/>
            <a:chExt cx="357029" cy="2316807"/>
          </a:xfrm>
        </p:grpSpPr>
        <p:sp>
          <p:nvSpPr>
            <p:cNvPr id="43" name="Rectangle 42">
              <a:extLst>
                <a:ext uri="{FF2B5EF4-FFF2-40B4-BE49-F238E27FC236}">
                  <a16:creationId xmlns:a16="http://schemas.microsoft.com/office/drawing/2014/main" id="{11E7F42F-694B-AEA4-37D1-D4A419D17327}"/>
                </a:ext>
              </a:extLst>
            </p:cNvPr>
            <p:cNvSpPr/>
            <p:nvPr/>
          </p:nvSpPr>
          <p:spPr>
            <a:xfrm>
              <a:off x="8650255"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44" name="TextBox 43">
              <a:extLst>
                <a:ext uri="{FF2B5EF4-FFF2-40B4-BE49-F238E27FC236}">
                  <a16:creationId xmlns:a16="http://schemas.microsoft.com/office/drawing/2014/main" id="{7ED33B2D-EC83-F031-2DE1-204BAB82B533}"/>
                </a:ext>
              </a:extLst>
            </p:cNvPr>
            <p:cNvSpPr txBox="1"/>
            <p:nvPr/>
          </p:nvSpPr>
          <p:spPr>
            <a:xfrm>
              <a:off x="8650255"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2022</a:t>
              </a:r>
              <a:r>
                <a:rPr lang="en-GB" sz="1400" b="1" kern="1200" dirty="0">
                  <a:solidFill>
                    <a:srgbClr val="4A205D"/>
                  </a:solidFill>
                  <a:latin typeface="Tondo" panose="020F0503020202020204" pitchFamily="34" charset="0"/>
                </a:rPr>
                <a:t> Review into strip search of Child Q on school premises</a:t>
              </a:r>
            </a:p>
          </p:txBody>
        </p:sp>
      </p:grpSp>
      <p:grpSp>
        <p:nvGrpSpPr>
          <p:cNvPr id="37" name="Group 36">
            <a:extLst>
              <a:ext uri="{FF2B5EF4-FFF2-40B4-BE49-F238E27FC236}">
                <a16:creationId xmlns:a16="http://schemas.microsoft.com/office/drawing/2014/main" id="{5FFBC678-5805-1CA6-BD26-6979B101B2B0}"/>
              </a:ext>
            </a:extLst>
          </p:cNvPr>
          <p:cNvGrpSpPr/>
          <p:nvPr/>
        </p:nvGrpSpPr>
        <p:grpSpPr>
          <a:xfrm>
            <a:off x="10945928" y="1261853"/>
            <a:ext cx="751772" cy="2316807"/>
            <a:chOff x="9605219" y="0"/>
            <a:chExt cx="357029" cy="2316807"/>
          </a:xfrm>
        </p:grpSpPr>
        <p:sp>
          <p:nvSpPr>
            <p:cNvPr id="41" name="Rectangle 40">
              <a:extLst>
                <a:ext uri="{FF2B5EF4-FFF2-40B4-BE49-F238E27FC236}">
                  <a16:creationId xmlns:a16="http://schemas.microsoft.com/office/drawing/2014/main" id="{96EF5189-4C01-6992-2595-A2DBD54AD228}"/>
                </a:ext>
              </a:extLst>
            </p:cNvPr>
            <p:cNvSpPr/>
            <p:nvPr/>
          </p:nvSpPr>
          <p:spPr>
            <a:xfrm>
              <a:off x="9605219"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42" name="TextBox 41">
              <a:extLst>
                <a:ext uri="{FF2B5EF4-FFF2-40B4-BE49-F238E27FC236}">
                  <a16:creationId xmlns:a16="http://schemas.microsoft.com/office/drawing/2014/main" id="{16702708-B1EE-2F55-9ECD-948CF840B936}"/>
                </a:ext>
              </a:extLst>
            </p:cNvPr>
            <p:cNvSpPr txBox="1"/>
            <p:nvPr/>
          </p:nvSpPr>
          <p:spPr>
            <a:xfrm>
              <a:off x="9605219"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2022/23</a:t>
              </a:r>
              <a:r>
                <a:rPr lang="en-GB" sz="1400" b="1" kern="1200" dirty="0">
                  <a:solidFill>
                    <a:srgbClr val="4A205D"/>
                  </a:solidFill>
                  <a:latin typeface="Tondo" panose="020F0503020202020204" pitchFamily="34" charset="0"/>
                </a:rPr>
                <a:t> Safeguarding children with disabilities in residentials settings</a:t>
              </a:r>
            </a:p>
          </p:txBody>
        </p:sp>
      </p:grpSp>
      <p:grpSp>
        <p:nvGrpSpPr>
          <p:cNvPr id="38" name="Group 37">
            <a:extLst>
              <a:ext uri="{FF2B5EF4-FFF2-40B4-BE49-F238E27FC236}">
                <a16:creationId xmlns:a16="http://schemas.microsoft.com/office/drawing/2014/main" id="{2D997FFE-F1BF-77A7-47AF-4721D0444C0B}"/>
              </a:ext>
            </a:extLst>
          </p:cNvPr>
          <p:cNvGrpSpPr/>
          <p:nvPr/>
        </p:nvGrpSpPr>
        <p:grpSpPr>
          <a:xfrm>
            <a:off x="11642132" y="4481772"/>
            <a:ext cx="410881" cy="2316807"/>
            <a:chOff x="10560182" y="0"/>
            <a:chExt cx="410881" cy="2316807"/>
          </a:xfrm>
        </p:grpSpPr>
        <p:sp>
          <p:nvSpPr>
            <p:cNvPr id="39" name="Rectangle 38">
              <a:extLst>
                <a:ext uri="{FF2B5EF4-FFF2-40B4-BE49-F238E27FC236}">
                  <a16:creationId xmlns:a16="http://schemas.microsoft.com/office/drawing/2014/main" id="{6A136544-7472-910B-9D02-641C1B59DDEE}"/>
                </a:ext>
              </a:extLst>
            </p:cNvPr>
            <p:cNvSpPr/>
            <p:nvPr/>
          </p:nvSpPr>
          <p:spPr>
            <a:xfrm>
              <a:off x="10560182" y="0"/>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40" name="TextBox 39">
              <a:extLst>
                <a:ext uri="{FF2B5EF4-FFF2-40B4-BE49-F238E27FC236}">
                  <a16:creationId xmlns:a16="http://schemas.microsoft.com/office/drawing/2014/main" id="{5582CAEB-FBCB-0900-8795-0DCA85B0016A}"/>
                </a:ext>
              </a:extLst>
            </p:cNvPr>
            <p:cNvSpPr txBox="1"/>
            <p:nvPr/>
          </p:nvSpPr>
          <p:spPr>
            <a:xfrm>
              <a:off x="10614034" y="0"/>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b"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2024 </a:t>
              </a:r>
              <a:r>
                <a:rPr lang="en-GB" sz="1400" b="1" kern="1200" dirty="0">
                  <a:solidFill>
                    <a:srgbClr val="4A205D"/>
                  </a:solidFill>
                  <a:latin typeface="Tondo" panose="020F0503020202020204" pitchFamily="34" charset="0"/>
                </a:rPr>
                <a:t>CASS report</a:t>
              </a:r>
            </a:p>
          </p:txBody>
        </p:sp>
      </p:grpSp>
      <p:grpSp>
        <p:nvGrpSpPr>
          <p:cNvPr id="63" name="Group 62">
            <a:extLst>
              <a:ext uri="{FF2B5EF4-FFF2-40B4-BE49-F238E27FC236}">
                <a16:creationId xmlns:a16="http://schemas.microsoft.com/office/drawing/2014/main" id="{6ABFFA7B-26E2-BC4B-50EB-C2A9A2AE4C94}"/>
              </a:ext>
            </a:extLst>
          </p:cNvPr>
          <p:cNvGrpSpPr/>
          <p:nvPr/>
        </p:nvGrpSpPr>
        <p:grpSpPr>
          <a:xfrm>
            <a:off x="713514" y="4481773"/>
            <a:ext cx="357029" cy="2316807"/>
            <a:chOff x="533069" y="3475211"/>
            <a:chExt cx="357029" cy="2316807"/>
          </a:xfrm>
        </p:grpSpPr>
        <p:sp>
          <p:nvSpPr>
            <p:cNvPr id="94" name="Rectangle 93">
              <a:extLst>
                <a:ext uri="{FF2B5EF4-FFF2-40B4-BE49-F238E27FC236}">
                  <a16:creationId xmlns:a16="http://schemas.microsoft.com/office/drawing/2014/main" id="{E63FE26D-82F0-EA01-DEBD-9FB9DE0F8A07}"/>
                </a:ext>
              </a:extLst>
            </p:cNvPr>
            <p:cNvSpPr/>
            <p:nvPr/>
          </p:nvSpPr>
          <p:spPr>
            <a:xfrm>
              <a:off x="533069" y="3475211"/>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95" name="TextBox 94">
              <a:extLst>
                <a:ext uri="{FF2B5EF4-FFF2-40B4-BE49-F238E27FC236}">
                  <a16:creationId xmlns:a16="http://schemas.microsoft.com/office/drawing/2014/main" id="{AFD896EE-050F-A8BD-20D0-85C9BD963B59}"/>
                </a:ext>
              </a:extLst>
            </p:cNvPr>
            <p:cNvSpPr txBox="1"/>
            <p:nvPr/>
          </p:nvSpPr>
          <p:spPr>
            <a:xfrm>
              <a:off x="533069" y="3475211"/>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1945</a:t>
              </a:r>
              <a:r>
                <a:rPr lang="en-GB" sz="1400" b="1" kern="1200" dirty="0">
                  <a:solidFill>
                    <a:srgbClr val="4A205D"/>
                  </a:solidFill>
                  <a:latin typeface="Tondo" panose="020F0503020202020204" pitchFamily="34" charset="0"/>
                </a:rPr>
                <a:t> Dennis O’Neill</a:t>
              </a:r>
            </a:p>
          </p:txBody>
        </p:sp>
      </p:grpSp>
      <p:grpSp>
        <p:nvGrpSpPr>
          <p:cNvPr id="64" name="Group 63">
            <a:extLst>
              <a:ext uri="{FF2B5EF4-FFF2-40B4-BE49-F238E27FC236}">
                <a16:creationId xmlns:a16="http://schemas.microsoft.com/office/drawing/2014/main" id="{AE96609D-208F-F229-BC62-E29121668D50}"/>
              </a:ext>
            </a:extLst>
          </p:cNvPr>
          <p:cNvGrpSpPr/>
          <p:nvPr/>
        </p:nvGrpSpPr>
        <p:grpSpPr>
          <a:xfrm>
            <a:off x="1793545" y="4481773"/>
            <a:ext cx="357029" cy="2316807"/>
            <a:chOff x="1488032" y="3475211"/>
            <a:chExt cx="357029" cy="2316807"/>
          </a:xfrm>
        </p:grpSpPr>
        <p:sp>
          <p:nvSpPr>
            <p:cNvPr id="92" name="Rectangle 91">
              <a:extLst>
                <a:ext uri="{FF2B5EF4-FFF2-40B4-BE49-F238E27FC236}">
                  <a16:creationId xmlns:a16="http://schemas.microsoft.com/office/drawing/2014/main" id="{059237C1-30C3-15F3-4159-F8A21FDAD862}"/>
                </a:ext>
              </a:extLst>
            </p:cNvPr>
            <p:cNvSpPr/>
            <p:nvPr/>
          </p:nvSpPr>
          <p:spPr>
            <a:xfrm>
              <a:off x="1488032" y="3475211"/>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93" name="TextBox 92">
              <a:extLst>
                <a:ext uri="{FF2B5EF4-FFF2-40B4-BE49-F238E27FC236}">
                  <a16:creationId xmlns:a16="http://schemas.microsoft.com/office/drawing/2014/main" id="{D0F29A3A-1681-925A-D2A0-8DC82D48C132}"/>
                </a:ext>
              </a:extLst>
            </p:cNvPr>
            <p:cNvSpPr txBox="1"/>
            <p:nvPr/>
          </p:nvSpPr>
          <p:spPr>
            <a:xfrm>
              <a:off x="1488032" y="3475211"/>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1973</a:t>
              </a:r>
              <a:r>
                <a:rPr lang="en-GB" sz="1400" b="1" kern="1200" dirty="0">
                  <a:solidFill>
                    <a:srgbClr val="4A205D"/>
                  </a:solidFill>
                  <a:latin typeface="Tondo" panose="020F0503020202020204" pitchFamily="34" charset="0"/>
                </a:rPr>
                <a:t> Maria Colwell</a:t>
              </a:r>
            </a:p>
          </p:txBody>
        </p:sp>
      </p:grpSp>
      <p:grpSp>
        <p:nvGrpSpPr>
          <p:cNvPr id="65" name="Group 64">
            <a:extLst>
              <a:ext uri="{FF2B5EF4-FFF2-40B4-BE49-F238E27FC236}">
                <a16:creationId xmlns:a16="http://schemas.microsoft.com/office/drawing/2014/main" id="{B5650397-DC01-617B-D60A-D1D21B71E0A8}"/>
              </a:ext>
            </a:extLst>
          </p:cNvPr>
          <p:cNvGrpSpPr/>
          <p:nvPr/>
        </p:nvGrpSpPr>
        <p:grpSpPr>
          <a:xfrm>
            <a:off x="2893242" y="4481773"/>
            <a:ext cx="357029" cy="2316807"/>
            <a:chOff x="2442995" y="3475211"/>
            <a:chExt cx="357029" cy="2316807"/>
          </a:xfrm>
        </p:grpSpPr>
        <p:sp>
          <p:nvSpPr>
            <p:cNvPr id="90" name="Rectangle 89">
              <a:extLst>
                <a:ext uri="{FF2B5EF4-FFF2-40B4-BE49-F238E27FC236}">
                  <a16:creationId xmlns:a16="http://schemas.microsoft.com/office/drawing/2014/main" id="{AFCD3B98-95FB-498C-F9C1-B4F24E34C5E2}"/>
                </a:ext>
              </a:extLst>
            </p:cNvPr>
            <p:cNvSpPr/>
            <p:nvPr/>
          </p:nvSpPr>
          <p:spPr>
            <a:xfrm>
              <a:off x="2442995" y="3475211"/>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91" name="TextBox 90">
              <a:extLst>
                <a:ext uri="{FF2B5EF4-FFF2-40B4-BE49-F238E27FC236}">
                  <a16:creationId xmlns:a16="http://schemas.microsoft.com/office/drawing/2014/main" id="{BAA941DC-32E6-CEBD-A260-4508659293E9}"/>
                </a:ext>
              </a:extLst>
            </p:cNvPr>
            <p:cNvSpPr txBox="1"/>
            <p:nvPr/>
          </p:nvSpPr>
          <p:spPr>
            <a:xfrm>
              <a:off x="2442995" y="3475211"/>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1984</a:t>
              </a:r>
              <a:r>
                <a:rPr lang="en-GB" sz="1400" b="1" kern="1200" dirty="0">
                  <a:solidFill>
                    <a:srgbClr val="4A205D"/>
                  </a:solidFill>
                  <a:latin typeface="Tondo" panose="020F0503020202020204" pitchFamily="34" charset="0"/>
                </a:rPr>
                <a:t> Jasmine Beckford</a:t>
              </a:r>
            </a:p>
          </p:txBody>
        </p:sp>
      </p:grpSp>
      <p:grpSp>
        <p:nvGrpSpPr>
          <p:cNvPr id="66" name="Group 65">
            <a:extLst>
              <a:ext uri="{FF2B5EF4-FFF2-40B4-BE49-F238E27FC236}">
                <a16:creationId xmlns:a16="http://schemas.microsoft.com/office/drawing/2014/main" id="{8E8C5A73-F8C5-00D3-CFDE-7B93C5BF2DD7}"/>
              </a:ext>
            </a:extLst>
          </p:cNvPr>
          <p:cNvGrpSpPr/>
          <p:nvPr/>
        </p:nvGrpSpPr>
        <p:grpSpPr>
          <a:xfrm>
            <a:off x="4026720" y="4481773"/>
            <a:ext cx="357029" cy="2316807"/>
            <a:chOff x="3397958" y="3475211"/>
            <a:chExt cx="357029" cy="2316807"/>
          </a:xfrm>
        </p:grpSpPr>
        <p:sp>
          <p:nvSpPr>
            <p:cNvPr id="88" name="Rectangle 87">
              <a:extLst>
                <a:ext uri="{FF2B5EF4-FFF2-40B4-BE49-F238E27FC236}">
                  <a16:creationId xmlns:a16="http://schemas.microsoft.com/office/drawing/2014/main" id="{DCBA8B53-3A1B-AF72-2A32-6D95C0EA6E0F}"/>
                </a:ext>
              </a:extLst>
            </p:cNvPr>
            <p:cNvSpPr/>
            <p:nvPr/>
          </p:nvSpPr>
          <p:spPr>
            <a:xfrm>
              <a:off x="3397958" y="3475211"/>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89" name="TextBox 88">
              <a:extLst>
                <a:ext uri="{FF2B5EF4-FFF2-40B4-BE49-F238E27FC236}">
                  <a16:creationId xmlns:a16="http://schemas.microsoft.com/office/drawing/2014/main" id="{853AAE5A-7E1F-66ED-9DCA-1797CDAAADFD}"/>
                </a:ext>
              </a:extLst>
            </p:cNvPr>
            <p:cNvSpPr txBox="1"/>
            <p:nvPr/>
          </p:nvSpPr>
          <p:spPr>
            <a:xfrm>
              <a:off x="3397958" y="3475211"/>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a:solidFill>
                    <a:srgbClr val="EB3377"/>
                  </a:solidFill>
                  <a:latin typeface="Tondo" panose="020F0503020202020204" pitchFamily="34" charset="0"/>
                </a:rPr>
                <a:t>1989</a:t>
              </a:r>
              <a:r>
                <a:rPr lang="en-GB" sz="1400" b="1" kern="1200">
                  <a:solidFill>
                    <a:srgbClr val="4A205D"/>
                  </a:solidFill>
                  <a:latin typeface="Tondo" panose="020F0503020202020204" pitchFamily="34" charset="0"/>
                </a:rPr>
                <a:t> Children Act</a:t>
              </a:r>
            </a:p>
          </p:txBody>
        </p:sp>
      </p:grpSp>
      <p:grpSp>
        <p:nvGrpSpPr>
          <p:cNvPr id="67" name="Group 66">
            <a:extLst>
              <a:ext uri="{FF2B5EF4-FFF2-40B4-BE49-F238E27FC236}">
                <a16:creationId xmlns:a16="http://schemas.microsoft.com/office/drawing/2014/main" id="{3A9FAD06-D05E-EDD7-C137-2CA2B8BF6BD4}"/>
              </a:ext>
            </a:extLst>
          </p:cNvPr>
          <p:cNvGrpSpPr/>
          <p:nvPr/>
        </p:nvGrpSpPr>
        <p:grpSpPr>
          <a:xfrm>
            <a:off x="5106751" y="4481773"/>
            <a:ext cx="357029" cy="2316807"/>
            <a:chOff x="4352921" y="3475211"/>
            <a:chExt cx="357029" cy="2316807"/>
          </a:xfrm>
        </p:grpSpPr>
        <p:sp>
          <p:nvSpPr>
            <p:cNvPr id="86" name="Rectangle 85">
              <a:extLst>
                <a:ext uri="{FF2B5EF4-FFF2-40B4-BE49-F238E27FC236}">
                  <a16:creationId xmlns:a16="http://schemas.microsoft.com/office/drawing/2014/main" id="{5C33559C-8E13-92FA-62F4-FFA7D9EC8BBB}"/>
                </a:ext>
              </a:extLst>
            </p:cNvPr>
            <p:cNvSpPr/>
            <p:nvPr/>
          </p:nvSpPr>
          <p:spPr>
            <a:xfrm>
              <a:off x="4352921" y="3475211"/>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87" name="TextBox 86">
              <a:extLst>
                <a:ext uri="{FF2B5EF4-FFF2-40B4-BE49-F238E27FC236}">
                  <a16:creationId xmlns:a16="http://schemas.microsoft.com/office/drawing/2014/main" id="{FDF95121-587B-2561-350B-613B9965153A}"/>
                </a:ext>
              </a:extLst>
            </p:cNvPr>
            <p:cNvSpPr txBox="1"/>
            <p:nvPr/>
          </p:nvSpPr>
          <p:spPr>
            <a:xfrm>
              <a:off x="4352921" y="3475211"/>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2000</a:t>
              </a:r>
              <a:r>
                <a:rPr lang="en-GB" sz="1400" b="1" kern="1200" dirty="0">
                  <a:solidFill>
                    <a:srgbClr val="4A205D"/>
                  </a:solidFill>
                  <a:latin typeface="Tondo" panose="020F0503020202020204" pitchFamily="34" charset="0"/>
                </a:rPr>
                <a:t> Victoria Climbie</a:t>
              </a:r>
            </a:p>
          </p:txBody>
        </p:sp>
      </p:grpSp>
      <p:grpSp>
        <p:nvGrpSpPr>
          <p:cNvPr id="68" name="Group 67">
            <a:extLst>
              <a:ext uri="{FF2B5EF4-FFF2-40B4-BE49-F238E27FC236}">
                <a16:creationId xmlns:a16="http://schemas.microsoft.com/office/drawing/2014/main" id="{EED65A37-E8F3-F11A-DD32-80ACF5CCE0FA}"/>
              </a:ext>
            </a:extLst>
          </p:cNvPr>
          <p:cNvGrpSpPr/>
          <p:nvPr/>
        </p:nvGrpSpPr>
        <p:grpSpPr>
          <a:xfrm>
            <a:off x="6192409" y="4481773"/>
            <a:ext cx="357029" cy="2316807"/>
            <a:chOff x="5307885" y="3475211"/>
            <a:chExt cx="357029" cy="2316807"/>
          </a:xfrm>
        </p:grpSpPr>
        <p:sp>
          <p:nvSpPr>
            <p:cNvPr id="84" name="Rectangle 83">
              <a:extLst>
                <a:ext uri="{FF2B5EF4-FFF2-40B4-BE49-F238E27FC236}">
                  <a16:creationId xmlns:a16="http://schemas.microsoft.com/office/drawing/2014/main" id="{530A4C76-DCD1-8F54-C049-A87D14D2475D}"/>
                </a:ext>
              </a:extLst>
            </p:cNvPr>
            <p:cNvSpPr/>
            <p:nvPr/>
          </p:nvSpPr>
          <p:spPr>
            <a:xfrm>
              <a:off x="5307885" y="3475211"/>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85" name="TextBox 84">
              <a:extLst>
                <a:ext uri="{FF2B5EF4-FFF2-40B4-BE49-F238E27FC236}">
                  <a16:creationId xmlns:a16="http://schemas.microsoft.com/office/drawing/2014/main" id="{1F70396E-22E7-A1B7-CA20-EE3AACB4D413}"/>
                </a:ext>
              </a:extLst>
            </p:cNvPr>
            <p:cNvSpPr txBox="1"/>
            <p:nvPr/>
          </p:nvSpPr>
          <p:spPr>
            <a:xfrm>
              <a:off x="5307885" y="3475211"/>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2006 </a:t>
              </a:r>
              <a:r>
                <a:rPr lang="en-GB" sz="1400" b="1" kern="1200" dirty="0">
                  <a:solidFill>
                    <a:srgbClr val="4A205D"/>
                  </a:solidFill>
                  <a:latin typeface="Tondo" panose="020F0503020202020204" pitchFamily="34" charset="0"/>
                </a:rPr>
                <a:t>Vetting checks</a:t>
              </a:r>
            </a:p>
          </p:txBody>
        </p:sp>
      </p:grpSp>
      <p:grpSp>
        <p:nvGrpSpPr>
          <p:cNvPr id="69" name="Group 68">
            <a:extLst>
              <a:ext uri="{FF2B5EF4-FFF2-40B4-BE49-F238E27FC236}">
                <a16:creationId xmlns:a16="http://schemas.microsoft.com/office/drawing/2014/main" id="{12A1F693-37D7-D457-1310-7E70A75AF92F}"/>
              </a:ext>
            </a:extLst>
          </p:cNvPr>
          <p:cNvGrpSpPr/>
          <p:nvPr/>
        </p:nvGrpSpPr>
        <p:grpSpPr>
          <a:xfrm>
            <a:off x="7298149" y="4481773"/>
            <a:ext cx="357029" cy="2316807"/>
            <a:chOff x="6262848" y="3475211"/>
            <a:chExt cx="357029" cy="2316807"/>
          </a:xfrm>
        </p:grpSpPr>
        <p:sp>
          <p:nvSpPr>
            <p:cNvPr id="82" name="Rectangle 81">
              <a:extLst>
                <a:ext uri="{FF2B5EF4-FFF2-40B4-BE49-F238E27FC236}">
                  <a16:creationId xmlns:a16="http://schemas.microsoft.com/office/drawing/2014/main" id="{1DCEF434-FDD9-0DC0-3323-14C06DA01EDA}"/>
                </a:ext>
              </a:extLst>
            </p:cNvPr>
            <p:cNvSpPr/>
            <p:nvPr/>
          </p:nvSpPr>
          <p:spPr>
            <a:xfrm>
              <a:off x="6262848" y="3475211"/>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83" name="TextBox 82">
              <a:extLst>
                <a:ext uri="{FF2B5EF4-FFF2-40B4-BE49-F238E27FC236}">
                  <a16:creationId xmlns:a16="http://schemas.microsoft.com/office/drawing/2014/main" id="{3F9272A9-AE6D-1887-879D-CC6AEA613E10}"/>
                </a:ext>
              </a:extLst>
            </p:cNvPr>
            <p:cNvSpPr txBox="1"/>
            <p:nvPr/>
          </p:nvSpPr>
          <p:spPr>
            <a:xfrm>
              <a:off x="6262848" y="3475211"/>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2013 </a:t>
              </a:r>
              <a:r>
                <a:rPr lang="en-GB" sz="1400" b="1" kern="1200" dirty="0">
                  <a:solidFill>
                    <a:srgbClr val="4A205D"/>
                  </a:solidFill>
                  <a:latin typeface="Tondo" panose="020F0503020202020204" pitchFamily="34" charset="0"/>
                </a:rPr>
                <a:t>Rochdale CSE</a:t>
              </a:r>
            </a:p>
          </p:txBody>
        </p:sp>
      </p:grpSp>
      <p:grpSp>
        <p:nvGrpSpPr>
          <p:cNvPr id="71" name="Group 70">
            <a:extLst>
              <a:ext uri="{FF2B5EF4-FFF2-40B4-BE49-F238E27FC236}">
                <a16:creationId xmlns:a16="http://schemas.microsoft.com/office/drawing/2014/main" id="{66FBF398-E202-0262-4639-442958049342}"/>
              </a:ext>
            </a:extLst>
          </p:cNvPr>
          <p:cNvGrpSpPr/>
          <p:nvPr/>
        </p:nvGrpSpPr>
        <p:grpSpPr>
          <a:xfrm>
            <a:off x="8863235" y="1283546"/>
            <a:ext cx="513958" cy="2316807"/>
            <a:chOff x="8172774" y="3475211"/>
            <a:chExt cx="357029" cy="2316807"/>
          </a:xfrm>
        </p:grpSpPr>
        <p:sp>
          <p:nvSpPr>
            <p:cNvPr id="78" name="Rectangle 77">
              <a:extLst>
                <a:ext uri="{FF2B5EF4-FFF2-40B4-BE49-F238E27FC236}">
                  <a16:creationId xmlns:a16="http://schemas.microsoft.com/office/drawing/2014/main" id="{7E815639-679A-1840-ABC4-6E29F25E1DDE}"/>
                </a:ext>
              </a:extLst>
            </p:cNvPr>
            <p:cNvSpPr/>
            <p:nvPr/>
          </p:nvSpPr>
          <p:spPr>
            <a:xfrm>
              <a:off x="8172774" y="3475211"/>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79" name="TextBox 78">
              <a:extLst>
                <a:ext uri="{FF2B5EF4-FFF2-40B4-BE49-F238E27FC236}">
                  <a16:creationId xmlns:a16="http://schemas.microsoft.com/office/drawing/2014/main" id="{34DA0179-4F32-4B7C-D89E-8C05ACE410F8}"/>
                </a:ext>
              </a:extLst>
            </p:cNvPr>
            <p:cNvSpPr txBox="1"/>
            <p:nvPr/>
          </p:nvSpPr>
          <p:spPr>
            <a:xfrm>
              <a:off x="8172774" y="3475211"/>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2021</a:t>
              </a:r>
              <a:r>
                <a:rPr lang="en-GB" sz="1400" b="1" kern="1200" dirty="0">
                  <a:solidFill>
                    <a:srgbClr val="4A205D"/>
                  </a:solidFill>
                  <a:latin typeface="Tondo" panose="020F0503020202020204" pitchFamily="34" charset="0"/>
                </a:rPr>
                <a:t> Ofsted review Sexual Abuse in schools</a:t>
              </a:r>
            </a:p>
          </p:txBody>
        </p:sp>
      </p:grpSp>
      <p:grpSp>
        <p:nvGrpSpPr>
          <p:cNvPr id="72" name="Group 71">
            <a:extLst>
              <a:ext uri="{FF2B5EF4-FFF2-40B4-BE49-F238E27FC236}">
                <a16:creationId xmlns:a16="http://schemas.microsoft.com/office/drawing/2014/main" id="{84AB7C61-52F2-ECCA-C14B-B04585A02394}"/>
              </a:ext>
            </a:extLst>
          </p:cNvPr>
          <p:cNvGrpSpPr/>
          <p:nvPr/>
        </p:nvGrpSpPr>
        <p:grpSpPr>
          <a:xfrm>
            <a:off x="9714180" y="4481773"/>
            <a:ext cx="357029" cy="2316807"/>
            <a:chOff x="9127737" y="3475211"/>
            <a:chExt cx="357029" cy="2316807"/>
          </a:xfrm>
        </p:grpSpPr>
        <p:sp>
          <p:nvSpPr>
            <p:cNvPr id="76" name="Rectangle 75">
              <a:extLst>
                <a:ext uri="{FF2B5EF4-FFF2-40B4-BE49-F238E27FC236}">
                  <a16:creationId xmlns:a16="http://schemas.microsoft.com/office/drawing/2014/main" id="{7CC0C94F-8220-7710-6A89-E6F427B81C02}"/>
                </a:ext>
              </a:extLst>
            </p:cNvPr>
            <p:cNvSpPr/>
            <p:nvPr/>
          </p:nvSpPr>
          <p:spPr>
            <a:xfrm>
              <a:off x="9127737" y="3475211"/>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77" name="TextBox 76">
              <a:extLst>
                <a:ext uri="{FF2B5EF4-FFF2-40B4-BE49-F238E27FC236}">
                  <a16:creationId xmlns:a16="http://schemas.microsoft.com/office/drawing/2014/main" id="{99A254FA-8A27-7086-E807-36CCDB76DFBD}"/>
                </a:ext>
              </a:extLst>
            </p:cNvPr>
            <p:cNvSpPr txBox="1"/>
            <p:nvPr/>
          </p:nvSpPr>
          <p:spPr>
            <a:xfrm>
              <a:off x="9127737" y="3475211"/>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2022 </a:t>
              </a:r>
              <a:r>
                <a:rPr lang="en-GB" sz="1400" b="1" kern="1200" dirty="0">
                  <a:solidFill>
                    <a:srgbClr val="4A205D"/>
                  </a:solidFill>
                  <a:latin typeface="Tondo" panose="020F0503020202020204" pitchFamily="34" charset="0"/>
                </a:rPr>
                <a:t>Review into deaths of Star Hobson and Arthur </a:t>
              </a:r>
              <a:r>
                <a:rPr lang="en-GB" sz="1400" b="1" kern="1200" dirty="0" err="1">
                  <a:solidFill>
                    <a:srgbClr val="4A205D"/>
                  </a:solidFill>
                  <a:latin typeface="Tondo" panose="020F0503020202020204" pitchFamily="34" charset="0"/>
                </a:rPr>
                <a:t>Labinio</a:t>
              </a:r>
              <a:r>
                <a:rPr lang="en-GB" sz="1400" b="1" kern="1200" dirty="0">
                  <a:solidFill>
                    <a:srgbClr val="4A205D"/>
                  </a:solidFill>
                  <a:latin typeface="Tondo" panose="020F0503020202020204" pitchFamily="34" charset="0"/>
                </a:rPr>
                <a:t> Hughes</a:t>
              </a:r>
            </a:p>
          </p:txBody>
        </p:sp>
      </p:grpSp>
      <p:grpSp>
        <p:nvGrpSpPr>
          <p:cNvPr id="73" name="Group 72">
            <a:extLst>
              <a:ext uri="{FF2B5EF4-FFF2-40B4-BE49-F238E27FC236}">
                <a16:creationId xmlns:a16="http://schemas.microsoft.com/office/drawing/2014/main" id="{4D9BAAB5-C30F-3969-EA9E-D008D2F53C6B}"/>
              </a:ext>
            </a:extLst>
          </p:cNvPr>
          <p:cNvGrpSpPr/>
          <p:nvPr/>
        </p:nvGrpSpPr>
        <p:grpSpPr>
          <a:xfrm>
            <a:off x="10477747" y="4481773"/>
            <a:ext cx="593773" cy="2316807"/>
            <a:chOff x="10082700" y="3475211"/>
            <a:chExt cx="357029" cy="2316807"/>
          </a:xfrm>
        </p:grpSpPr>
        <p:sp>
          <p:nvSpPr>
            <p:cNvPr id="74" name="Rectangle 73">
              <a:extLst>
                <a:ext uri="{FF2B5EF4-FFF2-40B4-BE49-F238E27FC236}">
                  <a16:creationId xmlns:a16="http://schemas.microsoft.com/office/drawing/2014/main" id="{69D8EA72-8F84-9330-E6EF-2FC613E05DC2}"/>
                </a:ext>
              </a:extLst>
            </p:cNvPr>
            <p:cNvSpPr/>
            <p:nvPr/>
          </p:nvSpPr>
          <p:spPr>
            <a:xfrm>
              <a:off x="10082700" y="3475211"/>
              <a:ext cx="357029" cy="23168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latin typeface="Tondo" panose="020F0503020202020204" pitchFamily="34" charset="0"/>
              </a:endParaRPr>
            </a:p>
          </p:txBody>
        </p:sp>
        <p:sp>
          <p:nvSpPr>
            <p:cNvPr id="75" name="TextBox 74">
              <a:extLst>
                <a:ext uri="{FF2B5EF4-FFF2-40B4-BE49-F238E27FC236}">
                  <a16:creationId xmlns:a16="http://schemas.microsoft.com/office/drawing/2014/main" id="{6DC6AAB3-8C90-C266-8FA8-1EE10E0FB3A7}"/>
                </a:ext>
              </a:extLst>
            </p:cNvPr>
            <p:cNvSpPr txBox="1"/>
            <p:nvPr/>
          </p:nvSpPr>
          <p:spPr>
            <a:xfrm>
              <a:off x="10082700" y="3475211"/>
              <a:ext cx="357029" cy="23168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GB" sz="1400" b="1" kern="1200" dirty="0">
                  <a:solidFill>
                    <a:srgbClr val="EB3377"/>
                  </a:solidFill>
                  <a:latin typeface="Tondo" panose="020F0503020202020204" pitchFamily="34" charset="0"/>
                </a:rPr>
                <a:t>2023</a:t>
              </a:r>
              <a:r>
                <a:rPr lang="en-GB" sz="1400" b="1" kern="1200" dirty="0">
                  <a:solidFill>
                    <a:srgbClr val="4A205D"/>
                  </a:solidFill>
                  <a:latin typeface="Tondo" panose="020F0503020202020204" pitchFamily="34" charset="0"/>
                </a:rPr>
                <a:t> Working Together updated</a:t>
              </a:r>
            </a:p>
          </p:txBody>
        </p:sp>
      </p:grpSp>
      <p:cxnSp>
        <p:nvCxnSpPr>
          <p:cNvPr id="97" name="Straight Arrow Connector 96">
            <a:extLst>
              <a:ext uri="{FF2B5EF4-FFF2-40B4-BE49-F238E27FC236}">
                <a16:creationId xmlns:a16="http://schemas.microsoft.com/office/drawing/2014/main" id="{7F9EE5A9-176A-88B5-DA1D-143AA65A4685}"/>
              </a:ext>
            </a:extLst>
          </p:cNvPr>
          <p:cNvCxnSpPr>
            <a:cxnSpLocks/>
          </p:cNvCxnSpPr>
          <p:nvPr/>
        </p:nvCxnSpPr>
        <p:spPr>
          <a:xfrm>
            <a:off x="322486" y="3173599"/>
            <a:ext cx="0" cy="481006"/>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3293C90-86AD-DCF1-09D7-408FBB1851D2}"/>
              </a:ext>
            </a:extLst>
          </p:cNvPr>
          <p:cNvCxnSpPr>
            <a:cxnSpLocks/>
          </p:cNvCxnSpPr>
          <p:nvPr/>
        </p:nvCxnSpPr>
        <p:spPr>
          <a:xfrm>
            <a:off x="1422201" y="3173599"/>
            <a:ext cx="0" cy="481006"/>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16C20A28-3485-38ED-E29E-82A99E527688}"/>
              </a:ext>
            </a:extLst>
          </p:cNvPr>
          <p:cNvCxnSpPr>
            <a:cxnSpLocks/>
          </p:cNvCxnSpPr>
          <p:nvPr/>
        </p:nvCxnSpPr>
        <p:spPr>
          <a:xfrm>
            <a:off x="2531279" y="3173599"/>
            <a:ext cx="0" cy="481006"/>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4C6B2FD2-BCB0-2F14-47B6-BC21A86D9186}"/>
              </a:ext>
            </a:extLst>
          </p:cNvPr>
          <p:cNvCxnSpPr>
            <a:cxnSpLocks/>
          </p:cNvCxnSpPr>
          <p:nvPr/>
        </p:nvCxnSpPr>
        <p:spPr>
          <a:xfrm>
            <a:off x="5821989" y="3299011"/>
            <a:ext cx="0" cy="355594"/>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357DC564-AE54-E5D7-B8FA-786309A23C91}"/>
              </a:ext>
            </a:extLst>
          </p:cNvPr>
          <p:cNvCxnSpPr>
            <a:cxnSpLocks/>
          </p:cNvCxnSpPr>
          <p:nvPr/>
        </p:nvCxnSpPr>
        <p:spPr>
          <a:xfrm>
            <a:off x="6932070" y="3173599"/>
            <a:ext cx="0" cy="481006"/>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F1BCB8E4-5811-5D1B-C949-3518D0A25DA8}"/>
              </a:ext>
            </a:extLst>
          </p:cNvPr>
          <p:cNvCxnSpPr>
            <a:cxnSpLocks/>
          </p:cNvCxnSpPr>
          <p:nvPr/>
        </p:nvCxnSpPr>
        <p:spPr>
          <a:xfrm>
            <a:off x="8028710" y="3173599"/>
            <a:ext cx="0" cy="481006"/>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428B6A47-560D-CB0D-0AE3-FD255598DB17}"/>
              </a:ext>
            </a:extLst>
          </p:cNvPr>
          <p:cNvCxnSpPr>
            <a:cxnSpLocks/>
          </p:cNvCxnSpPr>
          <p:nvPr/>
        </p:nvCxnSpPr>
        <p:spPr>
          <a:xfrm>
            <a:off x="9142959" y="3299011"/>
            <a:ext cx="0" cy="355594"/>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C37F9531-4327-51CF-DE84-5E108489D612}"/>
              </a:ext>
            </a:extLst>
          </p:cNvPr>
          <p:cNvCxnSpPr>
            <a:cxnSpLocks/>
          </p:cNvCxnSpPr>
          <p:nvPr/>
        </p:nvCxnSpPr>
        <p:spPr>
          <a:xfrm>
            <a:off x="10220743" y="3299011"/>
            <a:ext cx="0" cy="355594"/>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0673C4C5-E1A6-D1F6-6DAC-27A589B6639E}"/>
              </a:ext>
            </a:extLst>
          </p:cNvPr>
          <p:cNvCxnSpPr>
            <a:cxnSpLocks/>
            <a:stCxn id="42" idx="2"/>
          </p:cNvCxnSpPr>
          <p:nvPr/>
        </p:nvCxnSpPr>
        <p:spPr>
          <a:xfrm flipH="1">
            <a:off x="11319646" y="3578660"/>
            <a:ext cx="2168" cy="75945"/>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DFEEE617-89D5-8D0E-E7E0-5F7C81DE7FCD}"/>
              </a:ext>
            </a:extLst>
          </p:cNvPr>
          <p:cNvCxnSpPr>
            <a:cxnSpLocks/>
          </p:cNvCxnSpPr>
          <p:nvPr/>
        </p:nvCxnSpPr>
        <p:spPr>
          <a:xfrm>
            <a:off x="3632923" y="3173599"/>
            <a:ext cx="0" cy="481006"/>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F96261FF-793E-606B-C1D5-A590790334AD}"/>
              </a:ext>
            </a:extLst>
          </p:cNvPr>
          <p:cNvCxnSpPr>
            <a:cxnSpLocks/>
          </p:cNvCxnSpPr>
          <p:nvPr/>
        </p:nvCxnSpPr>
        <p:spPr>
          <a:xfrm>
            <a:off x="4735207" y="3299011"/>
            <a:ext cx="0" cy="355594"/>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A322F287-FCE1-FE6B-92AA-EC8F92308889}"/>
              </a:ext>
            </a:extLst>
          </p:cNvPr>
          <p:cNvCxnSpPr>
            <a:cxnSpLocks/>
          </p:cNvCxnSpPr>
          <p:nvPr/>
        </p:nvCxnSpPr>
        <p:spPr>
          <a:xfrm flipV="1">
            <a:off x="1960771" y="4121872"/>
            <a:ext cx="6063" cy="359901"/>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17CA4574-0794-6A17-9357-A6AA6EEA9DE9}"/>
              </a:ext>
            </a:extLst>
          </p:cNvPr>
          <p:cNvCxnSpPr>
            <a:cxnSpLocks/>
          </p:cNvCxnSpPr>
          <p:nvPr/>
        </p:nvCxnSpPr>
        <p:spPr>
          <a:xfrm flipV="1">
            <a:off x="872344" y="4121871"/>
            <a:ext cx="6063" cy="359901"/>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F1CA85CC-2AB1-93C4-4989-F929495CE093}"/>
              </a:ext>
            </a:extLst>
          </p:cNvPr>
          <p:cNvCxnSpPr>
            <a:cxnSpLocks/>
          </p:cNvCxnSpPr>
          <p:nvPr/>
        </p:nvCxnSpPr>
        <p:spPr>
          <a:xfrm flipV="1">
            <a:off x="3067461" y="4124170"/>
            <a:ext cx="6063" cy="359901"/>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55C61684-14C2-3848-3EDA-802C111B0578}"/>
              </a:ext>
            </a:extLst>
          </p:cNvPr>
          <p:cNvCxnSpPr>
            <a:cxnSpLocks/>
          </p:cNvCxnSpPr>
          <p:nvPr/>
        </p:nvCxnSpPr>
        <p:spPr>
          <a:xfrm flipV="1">
            <a:off x="5264097" y="4119299"/>
            <a:ext cx="6063" cy="359901"/>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877E37E6-EC57-5EBB-CE7F-28DD1AD71A3A}"/>
              </a:ext>
            </a:extLst>
          </p:cNvPr>
          <p:cNvCxnSpPr>
            <a:cxnSpLocks/>
          </p:cNvCxnSpPr>
          <p:nvPr/>
        </p:nvCxnSpPr>
        <p:spPr>
          <a:xfrm flipV="1">
            <a:off x="4174151" y="4119298"/>
            <a:ext cx="6063" cy="359901"/>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4DEA6B7-E4D9-1D56-7869-F5572070201C}"/>
              </a:ext>
            </a:extLst>
          </p:cNvPr>
          <p:cNvCxnSpPr>
            <a:cxnSpLocks/>
          </p:cNvCxnSpPr>
          <p:nvPr/>
        </p:nvCxnSpPr>
        <p:spPr>
          <a:xfrm flipV="1">
            <a:off x="7469592" y="4119296"/>
            <a:ext cx="6063" cy="359901"/>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22B6DF2D-FED8-288F-C67A-F4078860366A}"/>
              </a:ext>
            </a:extLst>
          </p:cNvPr>
          <p:cNvCxnSpPr>
            <a:cxnSpLocks/>
          </p:cNvCxnSpPr>
          <p:nvPr/>
        </p:nvCxnSpPr>
        <p:spPr>
          <a:xfrm flipV="1">
            <a:off x="6357645" y="4119297"/>
            <a:ext cx="6063" cy="359901"/>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098711A3-73BD-B0FA-CB26-955C2D2BAC0F}"/>
              </a:ext>
            </a:extLst>
          </p:cNvPr>
          <p:cNvCxnSpPr>
            <a:cxnSpLocks/>
          </p:cNvCxnSpPr>
          <p:nvPr/>
        </p:nvCxnSpPr>
        <p:spPr>
          <a:xfrm flipV="1">
            <a:off x="8553475" y="4119296"/>
            <a:ext cx="6063" cy="359901"/>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60F51CE8-B282-34E9-7540-EC7D22870215}"/>
              </a:ext>
            </a:extLst>
          </p:cNvPr>
          <p:cNvCxnSpPr>
            <a:cxnSpLocks/>
          </p:cNvCxnSpPr>
          <p:nvPr/>
        </p:nvCxnSpPr>
        <p:spPr>
          <a:xfrm flipV="1">
            <a:off x="9683101" y="4124568"/>
            <a:ext cx="6063" cy="359901"/>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93A30102-7228-68A5-C928-E3998C1DF478}"/>
              </a:ext>
            </a:extLst>
          </p:cNvPr>
          <p:cNvCxnSpPr>
            <a:cxnSpLocks/>
          </p:cNvCxnSpPr>
          <p:nvPr/>
        </p:nvCxnSpPr>
        <p:spPr>
          <a:xfrm flipV="1">
            <a:off x="10766808" y="4124169"/>
            <a:ext cx="6063" cy="359901"/>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AC967F4B-B994-008F-BB06-5BC776621693}"/>
              </a:ext>
            </a:extLst>
          </p:cNvPr>
          <p:cNvCxnSpPr>
            <a:cxnSpLocks/>
          </p:cNvCxnSpPr>
          <p:nvPr/>
        </p:nvCxnSpPr>
        <p:spPr>
          <a:xfrm flipV="1">
            <a:off x="11871536" y="4119295"/>
            <a:ext cx="6063" cy="359901"/>
          </a:xfrm>
          <a:prstGeom prst="straightConnector1">
            <a:avLst/>
          </a:prstGeom>
          <a:ln w="57150">
            <a:solidFill>
              <a:srgbClr val="EB3377"/>
            </a:solidFill>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0B25320A-FCC8-1336-B887-F8B936F12C26}"/>
              </a:ext>
            </a:extLst>
          </p:cNvPr>
          <p:cNvGrpSpPr/>
          <p:nvPr/>
        </p:nvGrpSpPr>
        <p:grpSpPr>
          <a:xfrm>
            <a:off x="11438263" y="102403"/>
            <a:ext cx="614750" cy="503079"/>
            <a:chOff x="8060" y="781053"/>
            <a:chExt cx="2204860" cy="661458"/>
          </a:xfrm>
        </p:grpSpPr>
        <p:sp>
          <p:nvSpPr>
            <p:cNvPr id="80" name="Rectangle 79">
              <a:extLst>
                <a:ext uri="{FF2B5EF4-FFF2-40B4-BE49-F238E27FC236}">
                  <a16:creationId xmlns:a16="http://schemas.microsoft.com/office/drawing/2014/main" id="{902614BA-8EF3-12E8-FFEA-956625DF480E}"/>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81" name="TextBox 80">
              <a:extLst>
                <a:ext uri="{FF2B5EF4-FFF2-40B4-BE49-F238E27FC236}">
                  <a16:creationId xmlns:a16="http://schemas.microsoft.com/office/drawing/2014/main" id="{4FFAC0DD-6156-BE63-DEC6-4E5A65561D59}"/>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p:txBody>
        </p:sp>
      </p:grpSp>
    </p:spTree>
    <p:extLst>
      <p:ext uri="{BB962C8B-B14F-4D97-AF65-F5344CB8AC3E}">
        <p14:creationId xmlns:p14="http://schemas.microsoft.com/office/powerpoint/2010/main" val="342072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A899A-2FC3-17C5-A7B2-2748B479E515}"/>
              </a:ext>
            </a:extLst>
          </p:cNvPr>
          <p:cNvSpPr>
            <a:spLocks noGrp="1"/>
          </p:cNvSpPr>
          <p:nvPr>
            <p:ph type="title"/>
          </p:nvPr>
        </p:nvSpPr>
        <p:spPr/>
        <p:txBody>
          <a:bodyPr/>
          <a:lstStyle/>
          <a:p>
            <a:r>
              <a:rPr lang="en-GB" b="1" dirty="0">
                <a:solidFill>
                  <a:srgbClr val="4A205D"/>
                </a:solidFill>
                <a:latin typeface="Tondo"/>
                <a:ea typeface="Ebrima"/>
                <a:cs typeface="Ebrima"/>
              </a:rPr>
              <a:t>What is </a:t>
            </a:r>
            <a:r>
              <a:rPr lang="en-GB" b="1" dirty="0">
                <a:solidFill>
                  <a:srgbClr val="EB3377"/>
                </a:solidFill>
                <a:latin typeface="Tondo"/>
                <a:ea typeface="Ebrima"/>
                <a:cs typeface="Ebrima"/>
              </a:rPr>
              <a:t>abuse</a:t>
            </a:r>
            <a:r>
              <a:rPr lang="en-GB" b="1" dirty="0">
                <a:solidFill>
                  <a:srgbClr val="4A205D"/>
                </a:solidFill>
                <a:latin typeface="Tondo"/>
                <a:ea typeface="Ebrima"/>
                <a:cs typeface="Ebrima"/>
              </a:rPr>
              <a:t>?</a:t>
            </a:r>
          </a:p>
        </p:txBody>
      </p:sp>
      <p:sp>
        <p:nvSpPr>
          <p:cNvPr id="4" name="Rectangle 3">
            <a:extLst>
              <a:ext uri="{FF2B5EF4-FFF2-40B4-BE49-F238E27FC236}">
                <a16:creationId xmlns:a16="http://schemas.microsoft.com/office/drawing/2014/main" id="{E9D91FC7-925B-8B2E-E79D-E305D68D4487}"/>
              </a:ext>
            </a:extLst>
          </p:cNvPr>
          <p:cNvSpPr/>
          <p:nvPr/>
        </p:nvSpPr>
        <p:spPr>
          <a:xfrm>
            <a:off x="0" y="5325708"/>
            <a:ext cx="4957011" cy="1540042"/>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63C27E-FA04-00FA-A9CF-F5D9CD340754}"/>
              </a:ext>
            </a:extLst>
          </p:cNvPr>
          <p:cNvSpPr>
            <a:spLocks noGrp="1"/>
          </p:cNvSpPr>
          <p:nvPr>
            <p:ph idx="1"/>
          </p:nvPr>
        </p:nvSpPr>
        <p:spPr>
          <a:xfrm>
            <a:off x="360000" y="988366"/>
            <a:ext cx="11456206" cy="5722150"/>
          </a:xfrm>
        </p:spPr>
        <p:txBody>
          <a:bodyPr>
            <a:normAutofit fontScale="85000" lnSpcReduction="10000"/>
          </a:bodyPr>
          <a:lstStyle/>
          <a:p>
            <a:pPr marL="0" indent="0">
              <a:lnSpc>
                <a:spcPct val="160000"/>
              </a:lnSpc>
              <a:buNone/>
            </a:pPr>
            <a:r>
              <a:rPr lang="en-US" dirty="0"/>
              <a:t>… a </a:t>
            </a:r>
            <a:r>
              <a:rPr lang="en-US" b="1" dirty="0">
                <a:solidFill>
                  <a:srgbClr val="EB3377"/>
                </a:solidFill>
              </a:rPr>
              <a:t>form of maltreatment of a child</a:t>
            </a:r>
            <a:r>
              <a:rPr lang="en-US" dirty="0"/>
              <a:t>. Somebody may abuse or neglect a child by </a:t>
            </a:r>
            <a:r>
              <a:rPr lang="en-US" b="1" dirty="0">
                <a:solidFill>
                  <a:srgbClr val="EB3377"/>
                </a:solidFill>
              </a:rPr>
              <a:t>inflicting harm or by failing to act to prevent harm</a:t>
            </a:r>
            <a:r>
              <a:rPr lang="en-US" dirty="0"/>
              <a:t>. Harm can include </a:t>
            </a:r>
            <a:r>
              <a:rPr lang="en-US" b="1" dirty="0">
                <a:solidFill>
                  <a:srgbClr val="EB3377"/>
                </a:solidFill>
              </a:rPr>
              <a:t>ill treatment that is not physical as well as the impact of witnessing ill treatment of others</a:t>
            </a:r>
            <a:r>
              <a:rPr lang="en-US" dirty="0"/>
              <a:t>. This can be particularly relevant, for example, in relation to the impact on children of all forms of </a:t>
            </a:r>
            <a:r>
              <a:rPr lang="en-US" b="1" dirty="0">
                <a:solidFill>
                  <a:srgbClr val="EB3377"/>
                </a:solidFill>
              </a:rPr>
              <a:t>domestic abuse, including where they see, hear or experience its effects</a:t>
            </a:r>
            <a:r>
              <a:rPr lang="en-US" dirty="0"/>
              <a:t>. Children may be </a:t>
            </a:r>
            <a:r>
              <a:rPr lang="en-US" b="1" dirty="0">
                <a:solidFill>
                  <a:srgbClr val="EB3377"/>
                </a:solidFill>
              </a:rPr>
              <a:t>abused in a family or in an institutional or community setting by those known to them or, more rarely, by others</a:t>
            </a:r>
            <a:r>
              <a:rPr lang="en-US" dirty="0"/>
              <a:t>. Abuse can take place </a:t>
            </a:r>
            <a:r>
              <a:rPr lang="en-US" b="1" dirty="0">
                <a:solidFill>
                  <a:srgbClr val="EB3377"/>
                </a:solidFill>
              </a:rPr>
              <a:t>wholly online, or technology may be used to facilitate offline abuse</a:t>
            </a:r>
            <a:r>
              <a:rPr lang="en-US" dirty="0"/>
              <a:t>. Children may be abused by an </a:t>
            </a:r>
            <a:r>
              <a:rPr lang="en-US" b="1" dirty="0">
                <a:solidFill>
                  <a:srgbClr val="EB3377"/>
                </a:solidFill>
              </a:rPr>
              <a:t>adult or adults </a:t>
            </a:r>
            <a:r>
              <a:rPr lang="en-US" dirty="0"/>
              <a:t>or by another </a:t>
            </a:r>
            <a:r>
              <a:rPr lang="en-US" b="1" dirty="0">
                <a:solidFill>
                  <a:srgbClr val="EB3377"/>
                </a:solidFill>
              </a:rPr>
              <a:t>child or children</a:t>
            </a:r>
            <a:r>
              <a:rPr lang="en-US" dirty="0"/>
              <a:t>.</a:t>
            </a:r>
            <a:endParaRPr lang="en-GB" dirty="0"/>
          </a:p>
        </p:txBody>
      </p:sp>
      <p:grpSp>
        <p:nvGrpSpPr>
          <p:cNvPr id="8" name="Group 7">
            <a:extLst>
              <a:ext uri="{FF2B5EF4-FFF2-40B4-BE49-F238E27FC236}">
                <a16:creationId xmlns:a16="http://schemas.microsoft.com/office/drawing/2014/main" id="{C32EC629-14C0-ACA2-E174-0AC3E9899581}"/>
              </a:ext>
            </a:extLst>
          </p:cNvPr>
          <p:cNvGrpSpPr/>
          <p:nvPr/>
        </p:nvGrpSpPr>
        <p:grpSpPr>
          <a:xfrm>
            <a:off x="11454938" y="122314"/>
            <a:ext cx="614750" cy="503079"/>
            <a:chOff x="8060" y="781053"/>
            <a:chExt cx="2204860" cy="661458"/>
          </a:xfrm>
        </p:grpSpPr>
        <p:sp>
          <p:nvSpPr>
            <p:cNvPr id="9" name="Rectangle 8">
              <a:extLst>
                <a:ext uri="{FF2B5EF4-FFF2-40B4-BE49-F238E27FC236}">
                  <a16:creationId xmlns:a16="http://schemas.microsoft.com/office/drawing/2014/main" id="{9AB6A09C-6BBF-18B9-C363-4801EB44E121}"/>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10" name="TextBox 9">
              <a:extLst>
                <a:ext uri="{FF2B5EF4-FFF2-40B4-BE49-F238E27FC236}">
                  <a16:creationId xmlns:a16="http://schemas.microsoft.com/office/drawing/2014/main" id="{25CFA706-E5DF-2869-B7E3-3BAF9AC95D51}"/>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p:txBody>
        </p:sp>
      </p:grpSp>
    </p:spTree>
    <p:extLst>
      <p:ext uri="{BB962C8B-B14F-4D97-AF65-F5344CB8AC3E}">
        <p14:creationId xmlns:p14="http://schemas.microsoft.com/office/powerpoint/2010/main" val="3266041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DBB9D8-9FEF-4513-A6F9-F36B43D0BDDC}"/>
              </a:ext>
            </a:extLst>
          </p:cNvPr>
          <p:cNvGrpSpPr/>
          <p:nvPr/>
        </p:nvGrpSpPr>
        <p:grpSpPr>
          <a:xfrm>
            <a:off x="5009170" y="310662"/>
            <a:ext cx="6822830" cy="6236676"/>
            <a:chOff x="1730563" y="620688"/>
            <a:chExt cx="5832648" cy="5348995"/>
          </a:xfrm>
        </p:grpSpPr>
        <p:sp>
          <p:nvSpPr>
            <p:cNvPr id="4" name="Oval 3"/>
            <p:cNvSpPr/>
            <p:nvPr/>
          </p:nvSpPr>
          <p:spPr>
            <a:xfrm>
              <a:off x="1730563" y="620688"/>
              <a:ext cx="5832648" cy="5329173"/>
            </a:xfrm>
            <a:prstGeom prst="ellipse">
              <a:avLst/>
            </a:prstGeom>
            <a:solidFill>
              <a:schemeClr val="bg1">
                <a:lumMod val="85000"/>
              </a:schemeClr>
            </a:solidFill>
            <a:ln w="38100">
              <a:solidFill>
                <a:srgbClr val="48225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solidFill>
                  <a:srgbClr val="EF4480"/>
                </a:solidFill>
                <a:latin typeface="Tondo" panose="020F0503020202020204" pitchFamily="34" charset="0"/>
                <a:cs typeface="Calibri"/>
              </a:endParaRPr>
            </a:p>
          </p:txBody>
        </p:sp>
        <p:sp>
          <p:nvSpPr>
            <p:cNvPr id="6" name="Oval 5"/>
            <p:cNvSpPr/>
            <p:nvPr/>
          </p:nvSpPr>
          <p:spPr>
            <a:xfrm>
              <a:off x="2594659" y="1644736"/>
              <a:ext cx="4104456" cy="4324947"/>
            </a:xfrm>
            <a:prstGeom prst="ellipse">
              <a:avLst/>
            </a:prstGeom>
            <a:solidFill>
              <a:schemeClr val="bg1">
                <a:lumMod val="85000"/>
              </a:schemeClr>
            </a:solidFill>
            <a:ln w="38100">
              <a:solidFill>
                <a:srgbClr val="48225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solidFill>
                  <a:srgbClr val="EF4480"/>
                </a:solidFill>
                <a:latin typeface="Tondo" panose="020F0503020202020204" pitchFamily="34" charset="0"/>
                <a:cs typeface="Calibri"/>
              </a:endParaRPr>
            </a:p>
          </p:txBody>
        </p:sp>
        <p:sp>
          <p:nvSpPr>
            <p:cNvPr id="7" name="Oval 6"/>
            <p:cNvSpPr/>
            <p:nvPr/>
          </p:nvSpPr>
          <p:spPr>
            <a:xfrm>
              <a:off x="3026707" y="2724856"/>
              <a:ext cx="3240360" cy="3244827"/>
            </a:xfrm>
            <a:prstGeom prst="ellipse">
              <a:avLst/>
            </a:prstGeom>
            <a:solidFill>
              <a:schemeClr val="bg1">
                <a:lumMod val="85000"/>
              </a:schemeClr>
            </a:solidFill>
            <a:ln w="38100">
              <a:solidFill>
                <a:srgbClr val="48225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a:solidFill>
                  <a:srgbClr val="EF4480"/>
                </a:solidFill>
                <a:latin typeface="Tondo" panose="020F0503020202020204" pitchFamily="34" charset="0"/>
                <a:cs typeface="Calibri"/>
              </a:endParaRPr>
            </a:p>
          </p:txBody>
        </p:sp>
        <p:sp>
          <p:nvSpPr>
            <p:cNvPr id="8" name="Oval 7"/>
            <p:cNvSpPr/>
            <p:nvPr/>
          </p:nvSpPr>
          <p:spPr>
            <a:xfrm>
              <a:off x="3350743" y="3482056"/>
              <a:ext cx="2592288" cy="2452739"/>
            </a:xfrm>
            <a:prstGeom prst="ellipse">
              <a:avLst/>
            </a:prstGeom>
            <a:solidFill>
              <a:schemeClr val="bg1">
                <a:lumMod val="85000"/>
              </a:schemeClr>
            </a:solidFill>
            <a:ln w="38100">
              <a:solidFill>
                <a:srgbClr val="48225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rgbClr val="EF4480"/>
                  </a:solidFill>
                  <a:latin typeface="Tondo" panose="020F0503020202020204" pitchFamily="34" charset="0"/>
                </a:rPr>
                <a:t>F</a:t>
              </a:r>
              <a:endParaRPr lang="en-GB">
                <a:solidFill>
                  <a:srgbClr val="EF4480"/>
                </a:solidFill>
                <a:latin typeface="Tondo" panose="020F0503020202020204" pitchFamily="34" charset="0"/>
                <a:cs typeface="Calibri"/>
              </a:endParaRPr>
            </a:p>
          </p:txBody>
        </p:sp>
        <p:sp>
          <p:nvSpPr>
            <p:cNvPr id="9" name="Oval 8"/>
            <p:cNvSpPr/>
            <p:nvPr/>
          </p:nvSpPr>
          <p:spPr>
            <a:xfrm>
              <a:off x="3660101" y="4311004"/>
              <a:ext cx="1973573" cy="1658679"/>
            </a:xfrm>
            <a:prstGeom prst="ellipse">
              <a:avLst/>
            </a:prstGeom>
            <a:solidFill>
              <a:schemeClr val="bg1">
                <a:lumMod val="85000"/>
              </a:schemeClr>
            </a:solidFill>
            <a:ln w="38100">
              <a:solidFill>
                <a:srgbClr val="48225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b="1">
                  <a:solidFill>
                    <a:srgbClr val="EF4480"/>
                  </a:solidFill>
                  <a:latin typeface="Tondo" panose="020F0503020202020204" pitchFamily="34" charset="0"/>
                </a:rPr>
                <a:t>Child / Young Person</a:t>
              </a:r>
            </a:p>
          </p:txBody>
        </p:sp>
        <p:sp>
          <p:nvSpPr>
            <p:cNvPr id="10" name="TextBox 9"/>
            <p:cNvSpPr txBox="1"/>
            <p:nvPr/>
          </p:nvSpPr>
          <p:spPr>
            <a:xfrm>
              <a:off x="4054068" y="3612391"/>
              <a:ext cx="1185638" cy="712719"/>
            </a:xfrm>
            <a:prstGeom prst="rect">
              <a:avLst/>
            </a:prstGeom>
            <a:noFill/>
            <a:ln>
              <a:noFill/>
            </a:ln>
          </p:spPr>
          <p:txBody>
            <a:bodyPr wrap="none" lIns="91440" tIns="45720" rIns="91440" bIns="45720" rtlCol="0" anchor="t">
              <a:spAutoFit/>
            </a:bodyPr>
            <a:lstStyle/>
            <a:p>
              <a:pPr algn="ctr"/>
              <a:r>
                <a:rPr lang="en-GB" sz="2400" b="1">
                  <a:solidFill>
                    <a:srgbClr val="EF4480"/>
                  </a:solidFill>
                  <a:latin typeface="Tondo" panose="020F0503020202020204" pitchFamily="34" charset="0"/>
                </a:rPr>
                <a:t>Family /</a:t>
              </a:r>
              <a:br>
                <a:rPr lang="en-GB" sz="2400" b="1">
                  <a:solidFill>
                    <a:srgbClr val="EF4480"/>
                  </a:solidFill>
                  <a:latin typeface="Tondo" panose="020F0503020202020204" pitchFamily="34" charset="0"/>
                </a:rPr>
              </a:br>
              <a:r>
                <a:rPr lang="en-GB" sz="2400" b="1">
                  <a:solidFill>
                    <a:srgbClr val="EF4480"/>
                  </a:solidFill>
                  <a:latin typeface="Tondo" panose="020F0503020202020204" pitchFamily="34" charset="0"/>
                </a:rPr>
                <a:t> Home</a:t>
              </a:r>
            </a:p>
          </p:txBody>
        </p:sp>
        <p:sp>
          <p:nvSpPr>
            <p:cNvPr id="11" name="TextBox 10"/>
            <p:cNvSpPr txBox="1"/>
            <p:nvPr/>
          </p:nvSpPr>
          <p:spPr>
            <a:xfrm>
              <a:off x="4172605" y="2769337"/>
              <a:ext cx="948565" cy="712719"/>
            </a:xfrm>
            <a:prstGeom prst="rect">
              <a:avLst/>
            </a:prstGeom>
            <a:noFill/>
            <a:ln>
              <a:noFill/>
            </a:ln>
          </p:spPr>
          <p:txBody>
            <a:bodyPr wrap="none" lIns="91440" tIns="45720" rIns="91440" bIns="45720" rtlCol="0" anchor="t">
              <a:spAutoFit/>
            </a:bodyPr>
            <a:lstStyle/>
            <a:p>
              <a:pPr algn="ctr"/>
              <a:r>
                <a:rPr lang="en-GB" sz="2400" b="1">
                  <a:solidFill>
                    <a:srgbClr val="EF4480"/>
                  </a:solidFill>
                  <a:latin typeface="Tondo" panose="020F0503020202020204" pitchFamily="34" charset="0"/>
                </a:rPr>
                <a:t>Peer</a:t>
              </a:r>
              <a:br>
                <a:rPr lang="en-GB" sz="2400" b="1">
                  <a:solidFill>
                    <a:srgbClr val="EF4480"/>
                  </a:solidFill>
                  <a:latin typeface="Tondo" panose="020F0503020202020204" pitchFamily="34" charset="0"/>
                </a:rPr>
              </a:br>
              <a:r>
                <a:rPr lang="en-GB" sz="2400" b="1">
                  <a:solidFill>
                    <a:srgbClr val="EF4480"/>
                  </a:solidFill>
                  <a:latin typeface="Tondo" panose="020F0503020202020204" pitchFamily="34" charset="0"/>
                </a:rPr>
                <a:t>Group</a:t>
              </a:r>
            </a:p>
          </p:txBody>
        </p:sp>
        <p:sp>
          <p:nvSpPr>
            <p:cNvPr id="12" name="TextBox 11"/>
            <p:cNvSpPr txBox="1"/>
            <p:nvPr/>
          </p:nvSpPr>
          <p:spPr>
            <a:xfrm>
              <a:off x="4040721" y="1880071"/>
              <a:ext cx="1212333" cy="712719"/>
            </a:xfrm>
            <a:prstGeom prst="rect">
              <a:avLst/>
            </a:prstGeom>
            <a:noFill/>
            <a:ln>
              <a:noFill/>
            </a:ln>
          </p:spPr>
          <p:txBody>
            <a:bodyPr wrap="none" lIns="91440" tIns="45720" rIns="91440" bIns="45720" rtlCol="0" anchor="t">
              <a:spAutoFit/>
            </a:bodyPr>
            <a:lstStyle/>
            <a:p>
              <a:r>
                <a:rPr lang="en-GB" sz="2400" b="1">
                  <a:solidFill>
                    <a:srgbClr val="EF4480"/>
                  </a:solidFill>
                  <a:latin typeface="Tondo" panose="020F0503020202020204" pitchFamily="34" charset="0"/>
                </a:rPr>
                <a:t>School /</a:t>
              </a:r>
            </a:p>
            <a:p>
              <a:pPr algn="ctr"/>
              <a:r>
                <a:rPr lang="en-GB" sz="2400" b="1">
                  <a:solidFill>
                    <a:srgbClr val="EF4480"/>
                  </a:solidFill>
                  <a:latin typeface="Tondo" panose="020F0503020202020204" pitchFamily="34" charset="0"/>
                </a:rPr>
                <a:t>College</a:t>
              </a:r>
            </a:p>
          </p:txBody>
        </p:sp>
        <p:sp>
          <p:nvSpPr>
            <p:cNvPr id="13" name="TextBox 12"/>
            <p:cNvSpPr txBox="1"/>
            <p:nvPr/>
          </p:nvSpPr>
          <p:spPr>
            <a:xfrm>
              <a:off x="3576497" y="890623"/>
              <a:ext cx="2140780" cy="712719"/>
            </a:xfrm>
            <a:prstGeom prst="rect">
              <a:avLst/>
            </a:prstGeom>
            <a:noFill/>
            <a:ln>
              <a:noFill/>
            </a:ln>
          </p:spPr>
          <p:txBody>
            <a:bodyPr wrap="none" lIns="91440" tIns="45720" rIns="91440" bIns="45720" rtlCol="0" anchor="t">
              <a:spAutoFit/>
            </a:bodyPr>
            <a:lstStyle/>
            <a:p>
              <a:pPr algn="ctr"/>
              <a:r>
                <a:rPr lang="en-GB" sz="2400" b="1">
                  <a:solidFill>
                    <a:srgbClr val="EF4480"/>
                  </a:solidFill>
                  <a:latin typeface="Tondo" panose="020F0503020202020204" pitchFamily="34" charset="0"/>
                </a:rPr>
                <a:t>Neighbourhood</a:t>
              </a:r>
              <a:br>
                <a:rPr lang="en-GB" sz="2400" b="1">
                  <a:solidFill>
                    <a:srgbClr val="EF4480"/>
                  </a:solidFill>
                  <a:latin typeface="Tondo" panose="020F0503020202020204" pitchFamily="34" charset="0"/>
                </a:rPr>
              </a:br>
              <a:r>
                <a:rPr lang="en-GB" sz="2400" b="1">
                  <a:solidFill>
                    <a:srgbClr val="EF4480"/>
                  </a:solidFill>
                  <a:latin typeface="Tondo" panose="020F0503020202020204" pitchFamily="34" charset="0"/>
                </a:rPr>
                <a:t>&amp; wider</a:t>
              </a:r>
            </a:p>
          </p:txBody>
        </p:sp>
      </p:grpSp>
      <p:sp>
        <p:nvSpPr>
          <p:cNvPr id="5" name="Content Placeholder 4">
            <a:extLst>
              <a:ext uri="{FF2B5EF4-FFF2-40B4-BE49-F238E27FC236}">
                <a16:creationId xmlns:a16="http://schemas.microsoft.com/office/drawing/2014/main" id="{D6DCF71B-A3BD-FB98-6595-53B144CA929A}"/>
              </a:ext>
            </a:extLst>
          </p:cNvPr>
          <p:cNvSpPr>
            <a:spLocks noGrp="1"/>
          </p:cNvSpPr>
          <p:nvPr>
            <p:ph idx="1"/>
          </p:nvPr>
        </p:nvSpPr>
        <p:spPr>
          <a:xfrm>
            <a:off x="314237" y="2531592"/>
            <a:ext cx="4293658" cy="1794816"/>
          </a:xfrm>
        </p:spPr>
        <p:txBody>
          <a:bodyPr vert="horz" lIns="91440" tIns="45720" rIns="91440" bIns="45720" rtlCol="0" anchor="t">
            <a:normAutofit/>
          </a:bodyPr>
          <a:lstStyle/>
          <a:p>
            <a:pPr marL="0" indent="0">
              <a:lnSpc>
                <a:spcPct val="114000"/>
              </a:lnSpc>
              <a:buNone/>
            </a:pPr>
            <a:r>
              <a:rPr lang="en-GB" sz="4800" b="1" dirty="0">
                <a:solidFill>
                  <a:srgbClr val="4A205D"/>
                </a:solidFill>
                <a:ea typeface="Ebrima"/>
                <a:cs typeface="Ebrima"/>
              </a:rPr>
              <a:t>Safeguarding in context</a:t>
            </a:r>
          </a:p>
        </p:txBody>
      </p:sp>
      <p:grpSp>
        <p:nvGrpSpPr>
          <p:cNvPr id="3" name="Group 2">
            <a:extLst>
              <a:ext uri="{FF2B5EF4-FFF2-40B4-BE49-F238E27FC236}">
                <a16:creationId xmlns:a16="http://schemas.microsoft.com/office/drawing/2014/main" id="{2C31F3E6-EDA6-B4E4-1A57-B19336EDC726}"/>
              </a:ext>
            </a:extLst>
          </p:cNvPr>
          <p:cNvGrpSpPr/>
          <p:nvPr/>
        </p:nvGrpSpPr>
        <p:grpSpPr>
          <a:xfrm>
            <a:off x="11454938" y="122314"/>
            <a:ext cx="614750" cy="503079"/>
            <a:chOff x="8060" y="781053"/>
            <a:chExt cx="2204860" cy="661458"/>
          </a:xfrm>
        </p:grpSpPr>
        <p:sp>
          <p:nvSpPr>
            <p:cNvPr id="14" name="Rectangle 13">
              <a:extLst>
                <a:ext uri="{FF2B5EF4-FFF2-40B4-BE49-F238E27FC236}">
                  <a16:creationId xmlns:a16="http://schemas.microsoft.com/office/drawing/2014/main" id="{F0599360-2326-7360-6AC2-4DD0AA58CAB7}"/>
                </a:ext>
              </a:extLst>
            </p:cNvPr>
            <p:cNvSpPr/>
            <p:nvPr/>
          </p:nvSpPr>
          <p:spPr>
            <a:xfrm>
              <a:off x="8060" y="781053"/>
              <a:ext cx="2204860" cy="661458"/>
            </a:xfrm>
            <a:prstGeom prst="rect">
              <a:avLst/>
            </a:prstGeom>
            <a:solidFill>
              <a:srgbClr val="4A205D"/>
            </a:solidFill>
          </p:spPr>
          <p:style>
            <a:lnRef idx="2">
              <a:schemeClr val="accen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a:lstStyle/>
            <a:p>
              <a:endParaRPr lang="en-GB"/>
            </a:p>
          </p:txBody>
        </p:sp>
        <p:sp>
          <p:nvSpPr>
            <p:cNvPr id="15" name="TextBox 14">
              <a:extLst>
                <a:ext uri="{FF2B5EF4-FFF2-40B4-BE49-F238E27FC236}">
                  <a16:creationId xmlns:a16="http://schemas.microsoft.com/office/drawing/2014/main" id="{64CF4AAD-A0E1-54F4-2106-2E88BC0874F8}"/>
                </a:ext>
              </a:extLst>
            </p:cNvPr>
            <p:cNvSpPr txBox="1"/>
            <p:nvPr/>
          </p:nvSpPr>
          <p:spPr>
            <a:xfrm>
              <a:off x="8060" y="781053"/>
              <a:ext cx="2204860" cy="6614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233" tIns="174233" rIns="174233" bIns="174233"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rgbClr val="EB3377"/>
                  </a:solidFill>
                  <a:latin typeface="Tondo" panose="020F0503020202020204"/>
                </a:rPr>
                <a:t>1</a:t>
              </a:r>
            </a:p>
          </p:txBody>
        </p:sp>
      </p:grpSp>
    </p:spTree>
    <p:extLst>
      <p:ext uri="{BB962C8B-B14F-4D97-AF65-F5344CB8AC3E}">
        <p14:creationId xmlns:p14="http://schemas.microsoft.com/office/powerpoint/2010/main" val="3165559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D50FF26E-D1F8-43FA-82FC-D3B8FA7C4CE6}" vid="{D40D55F0-7042-4A68-9BFE-2566070702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9FD330638F384EAA8E152080546333" ma:contentTypeVersion="20" ma:contentTypeDescription="Create a new document." ma:contentTypeScope="" ma:versionID="8f641e75991f2e6158c46eec1d51b398">
  <xsd:schema xmlns:xsd="http://www.w3.org/2001/XMLSchema" xmlns:xs="http://www.w3.org/2001/XMLSchema" xmlns:p="http://schemas.microsoft.com/office/2006/metadata/properties" xmlns:ns2="697603ae-c41a-4972-8a4a-9172b5db8c40" xmlns:ns3="3f4ac1a8-4755-4187-a0cc-20eafae7ea77" targetNamespace="http://schemas.microsoft.com/office/2006/metadata/properties" ma:root="true" ma:fieldsID="65080a6aa3e2192bad7998ddf9a75095" ns2:_="" ns3:_="">
    <xsd:import namespace="697603ae-c41a-4972-8a4a-9172b5db8c40"/>
    <xsd:import namespace="3f4ac1a8-4755-4187-a0cc-20eafae7ea77"/>
    <xsd:element name="properties">
      <xsd:complexType>
        <xsd:sequence>
          <xsd:element name="documentManagement">
            <xsd:complexType>
              <xsd:all>
                <xsd:element ref="ns2:Description" minOccurs="0"/>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603ae-c41a-4972-8a4a-9172b5db8c40" elementFormDefault="qualified">
    <xsd:import namespace="http://schemas.microsoft.com/office/2006/documentManagement/types"/>
    <xsd:import namespace="http://schemas.microsoft.com/office/infopath/2007/PartnerControls"/>
    <xsd:element name="Description" ma:index="8" nillable="true" ma:displayName="Description" ma:format="Dropdown" ma:internalName="Description">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7ad1288-54d5-49c1-90d4-8abc4ba39a2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4ac1a8-4755-4187-a0cc-20eafae7ea7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f9727c-a056-4dcc-a135-a70cb94c8edc}" ma:internalName="TaxCatchAll" ma:showField="CatchAllData" ma:web="3f4ac1a8-4755-4187-a0cc-20eafae7ea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 xmlns="697603ae-c41a-4972-8a4a-9172b5db8c40" xsi:nil="true"/>
    <lcf76f155ced4ddcb4097134ff3c332f xmlns="697603ae-c41a-4972-8a4a-9172b5db8c40">
      <Terms xmlns="http://schemas.microsoft.com/office/infopath/2007/PartnerControls"/>
    </lcf76f155ced4ddcb4097134ff3c332f>
    <TaxCatchAll xmlns="3f4ac1a8-4755-4187-a0cc-20eafae7ea7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D80C46-1A6F-4E75-9C0B-303FD3328F77}"/>
</file>

<file path=customXml/itemProps2.xml><?xml version="1.0" encoding="utf-8"?>
<ds:datastoreItem xmlns:ds="http://schemas.openxmlformats.org/officeDocument/2006/customXml" ds:itemID="{10A490FB-5057-4580-9C0E-1F9E244351B9}">
  <ds:schemaRefs>
    <ds:schemaRef ds:uri="3f4ac1a8-4755-4187-a0cc-20eafae7ea77"/>
    <ds:schemaRef ds:uri="697603ae-c41a-4972-8a4a-9172b5db8c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56D84C7-A86A-4004-A169-E4FEB7346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3577</TotalTime>
  <Words>14092</Words>
  <Application>Microsoft Office PowerPoint</Application>
  <PresentationFormat>Widescreen</PresentationFormat>
  <Paragraphs>696</Paragraphs>
  <Slides>44</Slides>
  <Notes>41</Notes>
  <HiddenSlides>3</HiddenSlides>
  <MMClips>2</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44</vt:i4>
      </vt:variant>
    </vt:vector>
  </HeadingPairs>
  <TitlesOfParts>
    <vt:vector size="58" baseType="lpstr">
      <vt:lpstr>Know</vt:lpstr>
      <vt:lpstr>Calibri</vt:lpstr>
      <vt:lpstr>Arial</vt:lpstr>
      <vt:lpstr>Aptos</vt:lpstr>
      <vt:lpstr>Open Sans Extrabold</vt:lpstr>
      <vt:lpstr>My Underwood</vt:lpstr>
      <vt:lpstr>Tondo</vt:lpstr>
      <vt:lpstr>Tondo Signage</vt:lpstr>
      <vt:lpstr>Ebrima</vt:lpstr>
      <vt:lpstr>Symbol</vt:lpstr>
      <vt:lpstr>Baskerville Old Face</vt:lpstr>
      <vt:lpstr>Office Theme</vt:lpstr>
      <vt:lpstr>Theme1</vt:lpstr>
      <vt:lpstr>Office Theme</vt:lpstr>
      <vt:lpstr>Whole Setting Safeguarding Update</vt:lpstr>
      <vt:lpstr>Before we start…</vt:lpstr>
      <vt:lpstr> </vt:lpstr>
      <vt:lpstr> </vt:lpstr>
      <vt:lpstr>What is safeguarding?</vt:lpstr>
      <vt:lpstr>What is safeguarding?</vt:lpstr>
      <vt:lpstr>PowerPoint Presentation</vt:lpstr>
      <vt:lpstr>What is abuse?</vt:lpstr>
      <vt:lpstr>PowerPoint Presentation</vt:lpstr>
      <vt:lpstr>What is contextual safeguarding?</vt:lpstr>
      <vt:lpstr>Categories of abuse</vt:lpstr>
      <vt:lpstr>Whose responsibility is it?</vt:lpstr>
      <vt:lpstr> </vt:lpstr>
      <vt:lpstr>Key Legislation</vt:lpstr>
      <vt:lpstr>Working Together to Safeguard Children 2023 – what’s new?</vt:lpstr>
      <vt:lpstr>KCSiE 2024 - What’s new this year?</vt:lpstr>
      <vt:lpstr>IICSA recommendations for reporting of CSA</vt:lpstr>
      <vt:lpstr>Keeping information safe</vt:lpstr>
      <vt:lpstr> </vt:lpstr>
      <vt:lpstr>PowerPoint Presentation</vt:lpstr>
      <vt:lpstr>Michelle’s story</vt:lpstr>
      <vt:lpstr>PowerPoint Presentation</vt:lpstr>
      <vt:lpstr>  Other potential harms/vulnerabilities include:  </vt:lpstr>
      <vt:lpstr>Online safety – what are the risks?</vt:lpstr>
      <vt:lpstr>Risks associated with online space</vt:lpstr>
      <vt:lpstr> </vt:lpstr>
      <vt:lpstr>Allegations against staff</vt:lpstr>
      <vt:lpstr>What is a low-level concern?</vt:lpstr>
      <vt:lpstr>Threshold of harm</vt:lpstr>
      <vt:lpstr>What would you do?</vt:lpstr>
      <vt:lpstr> </vt:lpstr>
      <vt:lpstr>Responding</vt:lpstr>
      <vt:lpstr>PowerPoint Presentation</vt:lpstr>
      <vt:lpstr>Recording your concerns in writing</vt:lpstr>
      <vt:lpstr>PowerPoint Presentation</vt:lpstr>
      <vt:lpstr>PowerPoint Presentation</vt:lpstr>
      <vt:lpstr>PowerPoint Presentation</vt:lpstr>
      <vt:lpstr>PowerPoint Presentation</vt:lpstr>
      <vt:lpstr>Action points</vt:lpstr>
      <vt:lpstr>PowerPoint Presentation</vt:lpstr>
      <vt:lpstr>Questions?  Keep learning …</vt:lpstr>
      <vt:lpstr>PowerPoint Presentation</vt:lpstr>
      <vt:lpstr>PowerPoint Presentation</vt:lpstr>
      <vt:lpstr>PowerPoint Presentation</vt:lpstr>
    </vt:vector>
  </TitlesOfParts>
  <Company>Safeguarding Network</Company>
  <LinksUpToDate>false</LinksUpToDate>
  <SharedDoc>false</SharedDoc>
  <HyperlinkBase>https://safeguarding.network/</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Network Update - Whole setting update 2023</dc:title>
  <dc:subject/>
  <dc:creator>Safeguarding Network</dc:creator>
  <cp:lastModifiedBy>Andrew Martin</cp:lastModifiedBy>
  <cp:revision>356</cp:revision>
  <dcterms:created xsi:type="dcterms:W3CDTF">2017-07-31T21:05:17Z</dcterms:created>
  <dcterms:modified xsi:type="dcterms:W3CDTF">2024-07-14T21:22:06Z</dcterms:modified>
  <cp:category>Whole setting update 2023</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0x010100939FD330638F384EAA8E152080546333</vt:lpwstr>
  </property>
</Properties>
</file>